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384" r:id="rId5"/>
    <p:sldId id="1124" r:id="rId6"/>
    <p:sldId id="1239" r:id="rId7"/>
    <p:sldId id="1240" r:id="rId8"/>
    <p:sldId id="1242" r:id="rId9"/>
    <p:sldId id="1243" r:id="rId10"/>
    <p:sldId id="1244" r:id="rId11"/>
    <p:sldId id="1246" r:id="rId12"/>
    <p:sldId id="1247" r:id="rId13"/>
    <p:sldId id="1249" r:id="rId14"/>
    <p:sldId id="1248" r:id="rId15"/>
    <p:sldId id="1250" r:id="rId16"/>
    <p:sldId id="125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F3C0E1-9035-F442-9828-62A0A6B943CC}" v="30" dt="2025-12-17T04:57:12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503"/>
  </p:normalViewPr>
  <p:slideViewPr>
    <p:cSldViewPr snapToGrid="0">
      <p:cViewPr varScale="1">
        <p:scale>
          <a:sx n="93" d="100"/>
          <a:sy n="93" d="100"/>
        </p:scale>
        <p:origin x="216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Nabi Lecturer FCSE" userId="22162f9c-d122-430c-b6e9-ac8024b7b6c6" providerId="ADAL" clId="{DD5E6D33-3D6A-EF44-864F-5F2737F54E73}"/>
    <pc:docChg chg="undo custSel addSld modSld sldOrd">
      <pc:chgData name="Said Nabi Lecturer FCSE" userId="22162f9c-d122-430c-b6e9-ac8024b7b6c6" providerId="ADAL" clId="{DD5E6D33-3D6A-EF44-864F-5F2737F54E73}" dt="2025-09-30T05:43:54.837" v="181" actId="20578"/>
      <pc:docMkLst>
        <pc:docMk/>
      </pc:docMkLst>
    </pc:docChg>
  </pc:docChgLst>
  <pc:docChgLst>
    <pc:chgData name="Said Nabi Lecturer FCSE" userId="22162f9c-d122-430c-b6e9-ac8024b7b6c6" providerId="ADAL" clId="{FD9F6ACA-24B2-C649-848A-9F99FF5144AB}"/>
    <pc:docChg chg="undo custSel addSld delSld modSld sldOrd">
      <pc:chgData name="Said Nabi Lecturer FCSE" userId="22162f9c-d122-430c-b6e9-ac8024b7b6c6" providerId="ADAL" clId="{FD9F6ACA-24B2-C649-848A-9F99FF5144AB}" dt="2025-12-16T04:51:53.010" v="1098" actId="20577"/>
      <pc:docMkLst>
        <pc:docMk/>
      </pc:docMkLst>
      <pc:sldChg chg="addSp delSp modSp mod">
        <pc:chgData name="Said Nabi Lecturer FCSE" userId="22162f9c-d122-430c-b6e9-ac8024b7b6c6" providerId="ADAL" clId="{FD9F6ACA-24B2-C649-848A-9F99FF5144AB}" dt="2025-12-12T05:28:08.376" v="694"/>
        <pc:sldMkLst>
          <pc:docMk/>
          <pc:sldMk cId="1696953445" sldId="384"/>
        </pc:sldMkLst>
        <pc:spChg chg="mod">
          <ac:chgData name="Said Nabi Lecturer FCSE" userId="22162f9c-d122-430c-b6e9-ac8024b7b6c6" providerId="ADAL" clId="{FD9F6ACA-24B2-C649-848A-9F99FF5144AB}" dt="2025-12-05T02:47:40.887" v="1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modSp mod">
        <pc:chgData name="Said Nabi Lecturer FCSE" userId="22162f9c-d122-430c-b6e9-ac8024b7b6c6" providerId="ADAL" clId="{FD9F6ACA-24B2-C649-848A-9F99FF5144AB}" dt="2025-12-07T15:22:19.094" v="328" actId="14100"/>
        <pc:sldMkLst>
          <pc:docMk/>
          <pc:sldMk cId="3364439907" sldId="1124"/>
        </pc:sldMkLst>
        <pc:spChg chg="mod">
          <ac:chgData name="Said Nabi Lecturer FCSE" userId="22162f9c-d122-430c-b6e9-ac8024b7b6c6" providerId="ADAL" clId="{FD9F6ACA-24B2-C649-848A-9F99FF5144AB}" dt="2025-12-07T15:22:19.094" v="328" actId="14100"/>
          <ac:spMkLst>
            <pc:docMk/>
            <pc:sldMk cId="3364439907" sldId="1124"/>
            <ac:spMk id="3" creationId="{3A2DEC95-DCE2-DE72-424C-58584EE884C8}"/>
          </ac:spMkLst>
        </pc:spChg>
      </pc:sldChg>
      <pc:sldChg chg="addSp delSp modSp mod ord">
        <pc:chgData name="Said Nabi Lecturer FCSE" userId="22162f9c-d122-430c-b6e9-ac8024b7b6c6" providerId="ADAL" clId="{FD9F6ACA-24B2-C649-848A-9F99FF5144AB}" dt="2025-12-16T04:50:13.794" v="1089" actId="20578"/>
        <pc:sldMkLst>
          <pc:docMk/>
          <pc:sldMk cId="1185452636" sldId="1218"/>
        </pc:sldMkLst>
        <pc:picChg chg="add mod">
          <ac:chgData name="Said Nabi Lecturer FCSE" userId="22162f9c-d122-430c-b6e9-ac8024b7b6c6" providerId="ADAL" clId="{FD9F6ACA-24B2-C649-848A-9F99FF5144AB}" dt="2025-12-12T05:28:31.432" v="701" actId="14100"/>
          <ac:picMkLst>
            <pc:docMk/>
            <pc:sldMk cId="1185452636" sldId="1218"/>
            <ac:picMk id="5" creationId="{64AC3876-E5F5-79C0-2B89-FD7D152A421C}"/>
          </ac:picMkLst>
        </pc:picChg>
      </pc:sldChg>
      <pc:sldChg chg="del">
        <pc:chgData name="Said Nabi Lecturer FCSE" userId="22162f9c-d122-430c-b6e9-ac8024b7b6c6" providerId="ADAL" clId="{FD9F6ACA-24B2-C649-848A-9F99FF5144AB}" dt="2025-12-05T02:49:49.227" v="5" actId="2696"/>
        <pc:sldMkLst>
          <pc:docMk/>
          <pc:sldMk cId="1037833793" sldId="1219"/>
        </pc:sldMkLst>
      </pc:sldChg>
      <pc:sldChg chg="del">
        <pc:chgData name="Said Nabi Lecturer FCSE" userId="22162f9c-d122-430c-b6e9-ac8024b7b6c6" providerId="ADAL" clId="{FD9F6ACA-24B2-C649-848A-9F99FF5144AB}" dt="2025-12-05T02:49:50.374" v="6" actId="2696"/>
        <pc:sldMkLst>
          <pc:docMk/>
          <pc:sldMk cId="1149126918" sldId="1220"/>
        </pc:sldMkLst>
      </pc:sldChg>
      <pc:sldChg chg="del">
        <pc:chgData name="Said Nabi Lecturer FCSE" userId="22162f9c-d122-430c-b6e9-ac8024b7b6c6" providerId="ADAL" clId="{FD9F6ACA-24B2-C649-848A-9F99FF5144AB}" dt="2025-12-05T02:49:51.586" v="7" actId="2696"/>
        <pc:sldMkLst>
          <pc:docMk/>
          <pc:sldMk cId="2108377607" sldId="1221"/>
        </pc:sldMkLst>
      </pc:sldChg>
      <pc:sldChg chg="modSp add mod modAnim modNotesTx">
        <pc:chgData name="Said Nabi Lecturer FCSE" userId="22162f9c-d122-430c-b6e9-ac8024b7b6c6" providerId="ADAL" clId="{FD9F6ACA-24B2-C649-848A-9F99FF5144AB}" dt="2025-12-08T02:01:51.250" v="362" actId="207"/>
        <pc:sldMkLst>
          <pc:docMk/>
          <pc:sldMk cId="2565926940" sldId="1239"/>
        </pc:sldMkLst>
        <pc:spChg chg="mod">
          <ac:chgData name="Said Nabi Lecturer FCSE" userId="22162f9c-d122-430c-b6e9-ac8024b7b6c6" providerId="ADAL" clId="{FD9F6ACA-24B2-C649-848A-9F99FF5144AB}" dt="2025-12-08T02:01:51.250" v="362" actId="207"/>
          <ac:spMkLst>
            <pc:docMk/>
            <pc:sldMk cId="2565926940" sldId="1239"/>
            <ac:spMk id="3" creationId="{F2CD35AA-BC76-A210-57A1-3656A6B80B3D}"/>
          </ac:spMkLst>
        </pc:spChg>
      </pc:sldChg>
      <pc:sldChg chg="addSp delSp modSp add mod modAnim">
        <pc:chgData name="Said Nabi Lecturer FCSE" userId="22162f9c-d122-430c-b6e9-ac8024b7b6c6" providerId="ADAL" clId="{FD9F6ACA-24B2-C649-848A-9F99FF5144AB}" dt="2025-12-08T06:21:31.020" v="366" actId="1076"/>
        <pc:sldMkLst>
          <pc:docMk/>
          <pc:sldMk cId="39713600" sldId="1240"/>
        </pc:sldMkLst>
        <pc:spChg chg="mod">
          <ac:chgData name="Said Nabi Lecturer FCSE" userId="22162f9c-d122-430c-b6e9-ac8024b7b6c6" providerId="ADAL" clId="{FD9F6ACA-24B2-C649-848A-9F99FF5144AB}" dt="2025-12-08T06:21:31.020" v="366" actId="1076"/>
          <ac:spMkLst>
            <pc:docMk/>
            <pc:sldMk cId="39713600" sldId="1240"/>
            <ac:spMk id="3" creationId="{228A3D51-702A-AA5F-1E53-B34510D2B2FC}"/>
          </ac:spMkLst>
        </pc:spChg>
      </pc:sldChg>
      <pc:sldChg chg="addSp delSp modSp new del mod">
        <pc:chgData name="Said Nabi Lecturer FCSE" userId="22162f9c-d122-430c-b6e9-ac8024b7b6c6" providerId="ADAL" clId="{FD9F6ACA-24B2-C649-848A-9F99FF5144AB}" dt="2025-12-07T15:22:50.605" v="329" actId="2696"/>
        <pc:sldMkLst>
          <pc:docMk/>
          <pc:sldMk cId="3795213142" sldId="1241"/>
        </pc:sldMkLst>
      </pc:sldChg>
      <pc:sldChg chg="add ord modAnim">
        <pc:chgData name="Said Nabi Lecturer FCSE" userId="22162f9c-d122-430c-b6e9-ac8024b7b6c6" providerId="ADAL" clId="{FD9F6ACA-24B2-C649-848A-9F99FF5144AB}" dt="2025-12-07T15:24:37.275" v="347"/>
        <pc:sldMkLst>
          <pc:docMk/>
          <pc:sldMk cId="2324677571" sldId="1242"/>
        </pc:sldMkLst>
      </pc:sldChg>
      <pc:sldChg chg="modSp add mod ord modNotesTx">
        <pc:chgData name="Said Nabi Lecturer FCSE" userId="22162f9c-d122-430c-b6e9-ac8024b7b6c6" providerId="ADAL" clId="{FD9F6ACA-24B2-C649-848A-9F99FF5144AB}" dt="2025-12-08T17:15:16.158" v="436" actId="5793"/>
        <pc:sldMkLst>
          <pc:docMk/>
          <pc:sldMk cId="1229823675" sldId="1243"/>
        </pc:sldMkLst>
        <pc:spChg chg="mod">
          <ac:chgData name="Said Nabi Lecturer FCSE" userId="22162f9c-d122-430c-b6e9-ac8024b7b6c6" providerId="ADAL" clId="{FD9F6ACA-24B2-C649-848A-9F99FF5144AB}" dt="2025-12-08T17:15:16.158" v="436" actId="5793"/>
          <ac:spMkLst>
            <pc:docMk/>
            <pc:sldMk cId="1229823675" sldId="1243"/>
            <ac:spMk id="3" creationId="{2EB9B64F-BE1A-D0F1-9D8D-860F850287E3}"/>
          </ac:spMkLst>
        </pc:spChg>
        <pc:spChg chg="mod">
          <ac:chgData name="Said Nabi Lecturer FCSE" userId="22162f9c-d122-430c-b6e9-ac8024b7b6c6" providerId="ADAL" clId="{FD9F6ACA-24B2-C649-848A-9F99FF5144AB}" dt="2025-12-05T05:49:30.975" v="109" actId="21"/>
          <ac:spMkLst>
            <pc:docMk/>
            <pc:sldMk cId="1229823675" sldId="1243"/>
            <ac:spMk id="7" creationId="{EC935B32-DF59-BBBF-7D55-F33F625987D8}"/>
          </ac:spMkLst>
        </pc:spChg>
      </pc:sldChg>
      <pc:sldChg chg="modSp add mod ord">
        <pc:chgData name="Said Nabi Lecturer FCSE" userId="22162f9c-d122-430c-b6e9-ac8024b7b6c6" providerId="ADAL" clId="{FD9F6ACA-24B2-C649-848A-9F99FF5144AB}" dt="2025-12-09T02:55:11.718" v="442" actId="207"/>
        <pc:sldMkLst>
          <pc:docMk/>
          <pc:sldMk cId="3379608854" sldId="1244"/>
        </pc:sldMkLst>
        <pc:spChg chg="mod">
          <ac:chgData name="Said Nabi Lecturer FCSE" userId="22162f9c-d122-430c-b6e9-ac8024b7b6c6" providerId="ADAL" clId="{FD9F6ACA-24B2-C649-848A-9F99FF5144AB}" dt="2025-12-09T02:55:11.718" v="442" actId="207"/>
          <ac:spMkLst>
            <pc:docMk/>
            <pc:sldMk cId="3379608854" sldId="1244"/>
            <ac:spMk id="3" creationId="{A3E111AC-C3A6-CC71-0EBE-F8A21480A6DB}"/>
          </ac:spMkLst>
        </pc:spChg>
        <pc:spChg chg="mod">
          <ac:chgData name="Said Nabi Lecturer FCSE" userId="22162f9c-d122-430c-b6e9-ac8024b7b6c6" providerId="ADAL" clId="{FD9F6ACA-24B2-C649-848A-9F99FF5144AB}" dt="2025-12-05T05:49:35.643" v="111"/>
          <ac:spMkLst>
            <pc:docMk/>
            <pc:sldMk cId="3379608854" sldId="1244"/>
            <ac:spMk id="7" creationId="{7F71BB40-882B-5588-A89D-97FB82DF4E3D}"/>
          </ac:spMkLst>
        </pc:spChg>
      </pc:sldChg>
      <pc:sldChg chg="addSp delSp modSp add del mod">
        <pc:chgData name="Said Nabi Lecturer FCSE" userId="22162f9c-d122-430c-b6e9-ac8024b7b6c6" providerId="ADAL" clId="{FD9F6ACA-24B2-C649-848A-9F99FF5144AB}" dt="2025-12-08T16:20:36.162" v="425" actId="2696"/>
        <pc:sldMkLst>
          <pc:docMk/>
          <pc:sldMk cId="1932332049" sldId="1245"/>
        </pc:sldMkLst>
      </pc:sldChg>
      <pc:sldChg chg="addSp delSp modSp new mod">
        <pc:chgData name="Said Nabi Lecturer FCSE" userId="22162f9c-d122-430c-b6e9-ac8024b7b6c6" providerId="ADAL" clId="{FD9F6ACA-24B2-C649-848A-9F99FF5144AB}" dt="2025-12-09T12:27:48.206" v="458" actId="478"/>
        <pc:sldMkLst>
          <pc:docMk/>
          <pc:sldMk cId="2528384741" sldId="1246"/>
        </pc:sldMkLst>
        <pc:picChg chg="add mod">
          <ac:chgData name="Said Nabi Lecturer FCSE" userId="22162f9c-d122-430c-b6e9-ac8024b7b6c6" providerId="ADAL" clId="{FD9F6ACA-24B2-C649-848A-9F99FF5144AB}" dt="2025-12-05T05:53:22.951" v="127" actId="1076"/>
          <ac:picMkLst>
            <pc:docMk/>
            <pc:sldMk cId="2528384741" sldId="1246"/>
            <ac:picMk id="4" creationId="{0776855D-EB4A-F6A7-038E-C3D8279A894F}"/>
          </ac:picMkLst>
        </pc:picChg>
        <pc:picChg chg="add mod">
          <ac:chgData name="Said Nabi Lecturer FCSE" userId="22162f9c-d122-430c-b6e9-ac8024b7b6c6" providerId="ADAL" clId="{FD9F6ACA-24B2-C649-848A-9F99FF5144AB}" dt="2025-12-05T05:53:31.150" v="129" actId="1076"/>
          <ac:picMkLst>
            <pc:docMk/>
            <pc:sldMk cId="2528384741" sldId="1246"/>
            <ac:picMk id="6" creationId="{50CE0776-499E-02BE-394C-3F0932EC9C77}"/>
          </ac:picMkLst>
        </pc:picChg>
      </pc:sldChg>
      <pc:sldChg chg="addSp delSp modSp add mod ord">
        <pc:chgData name="Said Nabi Lecturer FCSE" userId="22162f9c-d122-430c-b6e9-ac8024b7b6c6" providerId="ADAL" clId="{FD9F6ACA-24B2-C649-848A-9F99FF5144AB}" dt="2025-12-09T12:27:40.716" v="457" actId="20578"/>
        <pc:sldMkLst>
          <pc:docMk/>
          <pc:sldMk cId="4206264640" sldId="1247"/>
        </pc:sldMkLst>
        <pc:picChg chg="add mod">
          <ac:chgData name="Said Nabi Lecturer FCSE" userId="22162f9c-d122-430c-b6e9-ac8024b7b6c6" providerId="ADAL" clId="{FD9F6ACA-24B2-C649-848A-9F99FF5144AB}" dt="2025-12-09T12:27:37.171" v="456" actId="14100"/>
          <ac:picMkLst>
            <pc:docMk/>
            <pc:sldMk cId="4206264640" sldId="1247"/>
            <ac:picMk id="5" creationId="{6CB0BFBE-8422-3FC3-7AD1-77964E65C599}"/>
          </ac:picMkLst>
        </pc:picChg>
      </pc:sldChg>
      <pc:sldChg chg="modSp add mod ord">
        <pc:chgData name="Said Nabi Lecturer FCSE" userId="22162f9c-d122-430c-b6e9-ac8024b7b6c6" providerId="ADAL" clId="{FD9F6ACA-24B2-C649-848A-9F99FF5144AB}" dt="2025-12-09T12:42:03.937" v="634" actId="20577"/>
        <pc:sldMkLst>
          <pc:docMk/>
          <pc:sldMk cId="2911483456" sldId="1248"/>
        </pc:sldMkLst>
        <pc:spChg chg="mod">
          <ac:chgData name="Said Nabi Lecturer FCSE" userId="22162f9c-d122-430c-b6e9-ac8024b7b6c6" providerId="ADAL" clId="{FD9F6ACA-24B2-C649-848A-9F99FF5144AB}" dt="2025-12-09T12:42:03.937" v="634" actId="20577"/>
          <ac:spMkLst>
            <pc:docMk/>
            <pc:sldMk cId="2911483456" sldId="1248"/>
            <ac:spMk id="3" creationId="{0F187E13-52CA-B841-2C9A-768DB5341967}"/>
          </ac:spMkLst>
        </pc:spChg>
        <pc:spChg chg="mod">
          <ac:chgData name="Said Nabi Lecturer FCSE" userId="22162f9c-d122-430c-b6e9-ac8024b7b6c6" providerId="ADAL" clId="{FD9F6ACA-24B2-C649-848A-9F99FF5144AB}" dt="2025-12-09T12:37:41.784" v="568" actId="20577"/>
          <ac:spMkLst>
            <pc:docMk/>
            <pc:sldMk cId="2911483456" sldId="1248"/>
            <ac:spMk id="7" creationId="{3B8328A5-64E1-8A5A-6DFF-795A2C312AE5}"/>
          </ac:spMkLst>
        </pc:spChg>
      </pc:sldChg>
      <pc:sldChg chg="modSp add mod ord">
        <pc:chgData name="Said Nabi Lecturer FCSE" userId="22162f9c-d122-430c-b6e9-ac8024b7b6c6" providerId="ADAL" clId="{FD9F6ACA-24B2-C649-848A-9F99FF5144AB}" dt="2025-12-09T12:37:25.413" v="561" actId="20577"/>
        <pc:sldMkLst>
          <pc:docMk/>
          <pc:sldMk cId="988347735" sldId="1249"/>
        </pc:sldMkLst>
        <pc:spChg chg="mod">
          <ac:chgData name="Said Nabi Lecturer FCSE" userId="22162f9c-d122-430c-b6e9-ac8024b7b6c6" providerId="ADAL" clId="{FD9F6ACA-24B2-C649-848A-9F99FF5144AB}" dt="2025-12-09T12:37:06.238" v="552" actId="207"/>
          <ac:spMkLst>
            <pc:docMk/>
            <pc:sldMk cId="988347735" sldId="1249"/>
            <ac:spMk id="3" creationId="{2986C4BC-0B6F-6854-53EE-330195C3A589}"/>
          </ac:spMkLst>
        </pc:spChg>
        <pc:spChg chg="mod">
          <ac:chgData name="Said Nabi Lecturer FCSE" userId="22162f9c-d122-430c-b6e9-ac8024b7b6c6" providerId="ADAL" clId="{FD9F6ACA-24B2-C649-848A-9F99FF5144AB}" dt="2025-12-09T12:37:25.413" v="561" actId="20577"/>
          <ac:spMkLst>
            <pc:docMk/>
            <pc:sldMk cId="988347735" sldId="1249"/>
            <ac:spMk id="7" creationId="{3E3EF8E3-3547-ECC1-7974-F81819121515}"/>
          </ac:spMkLst>
        </pc:spChg>
      </pc:sldChg>
      <pc:sldChg chg="modSp add mod">
        <pc:chgData name="Said Nabi Lecturer FCSE" userId="22162f9c-d122-430c-b6e9-ac8024b7b6c6" providerId="ADAL" clId="{FD9F6ACA-24B2-C649-848A-9F99FF5144AB}" dt="2025-12-10T14:02:27.014" v="689" actId="1076"/>
        <pc:sldMkLst>
          <pc:docMk/>
          <pc:sldMk cId="2621577332" sldId="1250"/>
        </pc:sldMkLst>
        <pc:spChg chg="mod">
          <ac:chgData name="Said Nabi Lecturer FCSE" userId="22162f9c-d122-430c-b6e9-ac8024b7b6c6" providerId="ADAL" clId="{FD9F6ACA-24B2-C649-848A-9F99FF5144AB}" dt="2025-12-10T14:02:27.014" v="689" actId="1076"/>
          <ac:spMkLst>
            <pc:docMk/>
            <pc:sldMk cId="2621577332" sldId="1250"/>
            <ac:spMk id="3" creationId="{2FB3CAE2-E856-D0CE-0D6C-1188F81E97D3}"/>
          </ac:spMkLst>
        </pc:spChg>
        <pc:spChg chg="mod">
          <ac:chgData name="Said Nabi Lecturer FCSE" userId="22162f9c-d122-430c-b6e9-ac8024b7b6c6" providerId="ADAL" clId="{FD9F6ACA-24B2-C649-848A-9F99FF5144AB}" dt="2025-12-10T14:01:29.347" v="686" actId="20577"/>
          <ac:spMkLst>
            <pc:docMk/>
            <pc:sldMk cId="2621577332" sldId="1250"/>
            <ac:spMk id="7" creationId="{D4A744AD-32C9-7C75-1174-3A2C749EFA00}"/>
          </ac:spMkLst>
        </pc:spChg>
      </pc:sldChg>
      <pc:sldChg chg="add">
        <pc:chgData name="Said Nabi Lecturer FCSE" userId="22162f9c-d122-430c-b6e9-ac8024b7b6c6" providerId="ADAL" clId="{FD9F6ACA-24B2-C649-848A-9F99FF5144AB}" dt="2025-12-12T05:28:12.355" v="695" actId="2890"/>
        <pc:sldMkLst>
          <pc:docMk/>
          <pc:sldMk cId="818232652" sldId="1251"/>
        </pc:sldMkLst>
      </pc:sldChg>
      <pc:sldChg chg="addSp delSp modSp add mod ord">
        <pc:chgData name="Said Nabi Lecturer FCSE" userId="22162f9c-d122-430c-b6e9-ac8024b7b6c6" providerId="ADAL" clId="{FD9F6ACA-24B2-C649-848A-9F99FF5144AB}" dt="2025-12-16T04:50:03.780" v="1088" actId="5793"/>
        <pc:sldMkLst>
          <pc:docMk/>
          <pc:sldMk cId="3593497323" sldId="1252"/>
        </pc:sldMkLst>
        <pc:spChg chg="mod">
          <ac:chgData name="Said Nabi Lecturer FCSE" userId="22162f9c-d122-430c-b6e9-ac8024b7b6c6" providerId="ADAL" clId="{FD9F6ACA-24B2-C649-848A-9F99FF5144AB}" dt="2025-12-16T04:50:03.780" v="1088" actId="5793"/>
          <ac:spMkLst>
            <pc:docMk/>
            <pc:sldMk cId="3593497323" sldId="1252"/>
            <ac:spMk id="3" creationId="{04CD0EB0-0BD8-C20B-8EB4-30944ED22446}"/>
          </ac:spMkLst>
        </pc:spChg>
        <pc:spChg chg="mod">
          <ac:chgData name="Said Nabi Lecturer FCSE" userId="22162f9c-d122-430c-b6e9-ac8024b7b6c6" providerId="ADAL" clId="{FD9F6ACA-24B2-C649-848A-9F99FF5144AB}" dt="2025-12-15T16:38:45.879" v="1063" actId="20577"/>
          <ac:spMkLst>
            <pc:docMk/>
            <pc:sldMk cId="3593497323" sldId="1252"/>
            <ac:spMk id="7" creationId="{0FD29F46-EC9B-A921-A6CC-7A4184CBAF90}"/>
          </ac:spMkLst>
        </pc:spChg>
        <pc:picChg chg="add del mod">
          <ac:chgData name="Said Nabi Lecturer FCSE" userId="22162f9c-d122-430c-b6e9-ac8024b7b6c6" providerId="ADAL" clId="{FD9F6ACA-24B2-C649-848A-9F99FF5144AB}" dt="2025-12-16T04:36:06.067" v="1069" actId="21"/>
          <ac:picMkLst>
            <pc:docMk/>
            <pc:sldMk cId="3593497323" sldId="1252"/>
            <ac:picMk id="4" creationId="{316ADA0F-2773-13C8-8D6B-63344B6DB72B}"/>
          </ac:picMkLst>
        </pc:picChg>
      </pc:sldChg>
      <pc:sldChg chg="modSp add mod">
        <pc:chgData name="Said Nabi Lecturer FCSE" userId="22162f9c-d122-430c-b6e9-ac8024b7b6c6" providerId="ADAL" clId="{FD9F6ACA-24B2-C649-848A-9F99FF5144AB}" dt="2025-12-16T04:51:53.010" v="1098" actId="20577"/>
        <pc:sldMkLst>
          <pc:docMk/>
          <pc:sldMk cId="130950750" sldId="1253"/>
        </pc:sldMkLst>
        <pc:spChg chg="mod">
          <ac:chgData name="Said Nabi Lecturer FCSE" userId="22162f9c-d122-430c-b6e9-ac8024b7b6c6" providerId="ADAL" clId="{FD9F6ACA-24B2-C649-848A-9F99FF5144AB}" dt="2025-12-16T04:51:53.010" v="1098" actId="20577"/>
          <ac:spMkLst>
            <pc:docMk/>
            <pc:sldMk cId="130950750" sldId="1253"/>
            <ac:spMk id="3" creationId="{D0BDF72C-4B37-55CE-3E12-E2BA9C1A932F}"/>
          </ac:spMkLst>
        </pc:spChg>
        <pc:spChg chg="mod">
          <ac:chgData name="Said Nabi Lecturer FCSE" userId="22162f9c-d122-430c-b6e9-ac8024b7b6c6" providerId="ADAL" clId="{FD9F6ACA-24B2-C649-848A-9F99FF5144AB}" dt="2025-12-12T05:52:17.515" v="857" actId="20577"/>
          <ac:spMkLst>
            <pc:docMk/>
            <pc:sldMk cId="130950750" sldId="1253"/>
            <ac:spMk id="7" creationId="{CA0B822C-A57C-ED3E-027B-0C535E2F7BEB}"/>
          </ac:spMkLst>
        </pc:spChg>
      </pc:sldChg>
      <pc:sldChg chg="addSp delSp modSp add mod delAnim modAnim">
        <pc:chgData name="Said Nabi Lecturer FCSE" userId="22162f9c-d122-430c-b6e9-ac8024b7b6c6" providerId="ADAL" clId="{FD9F6ACA-24B2-C649-848A-9F99FF5144AB}" dt="2025-12-12T06:01:48.221" v="896" actId="478"/>
        <pc:sldMkLst>
          <pc:docMk/>
          <pc:sldMk cId="4045418209" sldId="1254"/>
        </pc:sldMkLst>
        <pc:spChg chg="mod">
          <ac:chgData name="Said Nabi Lecturer FCSE" userId="22162f9c-d122-430c-b6e9-ac8024b7b6c6" providerId="ADAL" clId="{FD9F6ACA-24B2-C649-848A-9F99FF5144AB}" dt="2025-12-12T06:01:12.456" v="890" actId="5793"/>
          <ac:spMkLst>
            <pc:docMk/>
            <pc:sldMk cId="4045418209" sldId="1254"/>
            <ac:spMk id="3" creationId="{2FAC9247-8806-B209-EA31-65AF4819210E}"/>
          </ac:spMkLst>
        </pc:spChg>
        <pc:spChg chg="mod">
          <ac:chgData name="Said Nabi Lecturer FCSE" userId="22162f9c-d122-430c-b6e9-ac8024b7b6c6" providerId="ADAL" clId="{FD9F6ACA-24B2-C649-848A-9F99FF5144AB}" dt="2025-12-12T06:01:22.395" v="891" actId="1076"/>
          <ac:spMkLst>
            <pc:docMk/>
            <pc:sldMk cId="4045418209" sldId="1254"/>
            <ac:spMk id="7" creationId="{FF7A15D5-1FB2-B4FD-C747-80A21CD797D8}"/>
          </ac:spMkLst>
        </pc:spChg>
      </pc:sldChg>
      <pc:sldChg chg="addSp delSp modSp add mod modNotesTx">
        <pc:chgData name="Said Nabi Lecturer FCSE" userId="22162f9c-d122-430c-b6e9-ac8024b7b6c6" providerId="ADAL" clId="{FD9F6ACA-24B2-C649-848A-9F99FF5144AB}" dt="2025-12-15T06:34:12.106" v="1024" actId="20577"/>
        <pc:sldMkLst>
          <pc:docMk/>
          <pc:sldMk cId="178576213" sldId="1255"/>
        </pc:sldMkLst>
        <pc:spChg chg="mod">
          <ac:chgData name="Said Nabi Lecturer FCSE" userId="22162f9c-d122-430c-b6e9-ac8024b7b6c6" providerId="ADAL" clId="{FD9F6ACA-24B2-C649-848A-9F99FF5144AB}" dt="2025-12-12T13:12:33.861" v="1021" actId="5793"/>
          <ac:spMkLst>
            <pc:docMk/>
            <pc:sldMk cId="178576213" sldId="1255"/>
            <ac:spMk id="3" creationId="{E138D320-50E7-CBBD-6E1A-07BE8C362D7E}"/>
          </ac:spMkLst>
        </pc:spChg>
        <pc:spChg chg="mod">
          <ac:chgData name="Said Nabi Lecturer FCSE" userId="22162f9c-d122-430c-b6e9-ac8024b7b6c6" providerId="ADAL" clId="{FD9F6ACA-24B2-C649-848A-9F99FF5144AB}" dt="2025-12-12T09:19:43.807" v="951" actId="313"/>
          <ac:spMkLst>
            <pc:docMk/>
            <pc:sldMk cId="178576213" sldId="1255"/>
            <ac:spMk id="7" creationId="{355FB97F-B228-1A2F-3A3C-86DBCE151D25}"/>
          </ac:spMkLst>
        </pc:spChg>
      </pc:sldChg>
      <pc:sldChg chg="addSp delSp modSp new mod">
        <pc:chgData name="Said Nabi Lecturer FCSE" userId="22162f9c-d122-430c-b6e9-ac8024b7b6c6" providerId="ADAL" clId="{FD9F6ACA-24B2-C649-848A-9F99FF5144AB}" dt="2025-12-16T04:36:12.555" v="1070"/>
        <pc:sldMkLst>
          <pc:docMk/>
          <pc:sldMk cId="2904296448" sldId="1256"/>
        </pc:sldMkLst>
        <pc:picChg chg="add mod">
          <ac:chgData name="Said Nabi Lecturer FCSE" userId="22162f9c-d122-430c-b6e9-ac8024b7b6c6" providerId="ADAL" clId="{FD9F6ACA-24B2-C649-848A-9F99FF5144AB}" dt="2025-12-12T09:48:00.939" v="1016" actId="14100"/>
          <ac:picMkLst>
            <pc:docMk/>
            <pc:sldMk cId="2904296448" sldId="1256"/>
            <ac:picMk id="4" creationId="{4479699F-27EF-EE44-7BBA-4642F7507F7E}"/>
          </ac:picMkLst>
        </pc:picChg>
        <pc:picChg chg="add mod">
          <ac:chgData name="Said Nabi Lecturer FCSE" userId="22162f9c-d122-430c-b6e9-ac8024b7b6c6" providerId="ADAL" clId="{FD9F6ACA-24B2-C649-848A-9F99FF5144AB}" dt="2025-12-16T04:36:12.555" v="1070"/>
          <ac:picMkLst>
            <pc:docMk/>
            <pc:sldMk cId="2904296448" sldId="1256"/>
            <ac:picMk id="5" creationId="{AA5C9E3B-343E-359C-7C9E-6D77F3F4F253}"/>
          </ac:picMkLst>
        </pc:picChg>
      </pc:sldChg>
      <pc:sldChg chg="modSp add del mod">
        <pc:chgData name="Said Nabi Lecturer FCSE" userId="22162f9c-d122-430c-b6e9-ac8024b7b6c6" providerId="ADAL" clId="{FD9F6ACA-24B2-C649-848A-9F99FF5144AB}" dt="2025-12-12T09:32:18.539" v="1006" actId="2696"/>
        <pc:sldMkLst>
          <pc:docMk/>
          <pc:sldMk cId="4021424533" sldId="1256"/>
        </pc:sldMkLst>
      </pc:sldChg>
      <pc:sldChg chg="addSp delSp modSp add mod ord">
        <pc:chgData name="Said Nabi Lecturer FCSE" userId="22162f9c-d122-430c-b6e9-ac8024b7b6c6" providerId="ADAL" clId="{FD9F6ACA-24B2-C649-848A-9F99FF5144AB}" dt="2025-12-16T04:50:17.591" v="1091" actId="20578"/>
        <pc:sldMkLst>
          <pc:docMk/>
          <pc:sldMk cId="1686939212" sldId="1257"/>
        </pc:sldMkLst>
        <pc:picChg chg="add mod">
          <ac:chgData name="Said Nabi Lecturer FCSE" userId="22162f9c-d122-430c-b6e9-ac8024b7b6c6" providerId="ADAL" clId="{FD9F6ACA-24B2-C649-848A-9F99FF5144AB}" dt="2025-12-16T04:36:35.422" v="1077" actId="14100"/>
          <ac:picMkLst>
            <pc:docMk/>
            <pc:sldMk cId="1686939212" sldId="1257"/>
            <ac:picMk id="2" creationId="{6FF2B05F-27D7-DCCA-2C30-8D6007941FE5}"/>
          </ac:picMkLst>
        </pc:picChg>
        <pc:picChg chg="del">
          <ac:chgData name="Said Nabi Lecturer FCSE" userId="22162f9c-d122-430c-b6e9-ac8024b7b6c6" providerId="ADAL" clId="{FD9F6ACA-24B2-C649-848A-9F99FF5144AB}" dt="2025-12-16T04:36:19.207" v="1072" actId="478"/>
          <ac:picMkLst>
            <pc:docMk/>
            <pc:sldMk cId="1686939212" sldId="1257"/>
            <ac:picMk id="4" creationId="{0D4D06AA-70B4-6F27-15FF-58B51C906AD4}"/>
          </ac:picMkLst>
        </pc:picChg>
      </pc:sldChg>
    </pc:docChg>
  </pc:docChgLst>
  <pc:docChgLst>
    <pc:chgData name="Said Nabi Lecturer FCSE" userId="22162f9c-d122-430c-b6e9-ac8024b7b6c6" providerId="ADAL" clId="{3C2EED44-34BE-BD45-BA3D-D6EE60DC1207}"/>
    <pc:docChg chg="undo custSel addSld modSld sldOrd">
      <pc:chgData name="Said Nabi Lecturer FCSE" userId="22162f9c-d122-430c-b6e9-ac8024b7b6c6" providerId="ADAL" clId="{3C2EED44-34BE-BD45-BA3D-D6EE60DC1207}" dt="2025-10-03T07:42:12.002" v="464" actId="1035"/>
      <pc:docMkLst>
        <pc:docMk/>
      </pc:docMkLst>
      <pc:sldChg chg="modSp mod">
        <pc:chgData name="Said Nabi Lecturer FCSE" userId="22162f9c-d122-430c-b6e9-ac8024b7b6c6" providerId="ADAL" clId="{3C2EED44-34BE-BD45-BA3D-D6EE60DC1207}" dt="2025-10-03T05:18:40.850" v="3" actId="20577"/>
        <pc:sldMkLst>
          <pc:docMk/>
          <pc:sldMk cId="1696953445" sldId="384"/>
        </pc:sldMkLst>
      </pc:sldChg>
    </pc:docChg>
  </pc:docChgLst>
  <pc:docChgLst>
    <pc:chgData name="Said Nabi Lecturer FCSE" userId="22162f9c-d122-430c-b6e9-ac8024b7b6c6" providerId="ADAL" clId="{F220525F-7A85-CE46-B871-1E4E13142BA6}"/>
    <pc:docChg chg="undo custSel addSld delSld modSld sldOrd">
      <pc:chgData name="Said Nabi Lecturer FCSE" userId="22162f9c-d122-430c-b6e9-ac8024b7b6c6" providerId="ADAL" clId="{F220525F-7A85-CE46-B871-1E4E13142BA6}" dt="2025-11-28T15:17:32.818" v="318" actId="478"/>
      <pc:docMkLst>
        <pc:docMk/>
      </pc:docMkLst>
      <pc:sldChg chg="modSp mod">
        <pc:chgData name="Said Nabi Lecturer FCSE" userId="22162f9c-d122-430c-b6e9-ac8024b7b6c6" providerId="ADAL" clId="{F220525F-7A85-CE46-B871-1E4E13142BA6}" dt="2025-11-28T14:30:49.153" v="1" actId="20577"/>
        <pc:sldMkLst>
          <pc:docMk/>
          <pc:sldMk cId="1696953445" sldId="384"/>
        </pc:sldMkLst>
        <pc:spChg chg="mod">
          <ac:chgData name="Said Nabi Lecturer FCSE" userId="22162f9c-d122-430c-b6e9-ac8024b7b6c6" providerId="ADAL" clId="{F220525F-7A85-CE46-B871-1E4E13142BA6}" dt="2025-11-28T14:30:49.153" v="1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addSp delSp modSp mod delAnim modAnim">
        <pc:chgData name="Said Nabi Lecturer FCSE" userId="22162f9c-d122-430c-b6e9-ac8024b7b6c6" providerId="ADAL" clId="{F220525F-7A85-CE46-B871-1E4E13142BA6}" dt="2025-11-28T14:40:38.724" v="74" actId="21"/>
        <pc:sldMkLst>
          <pc:docMk/>
          <pc:sldMk cId="3364439907" sldId="1124"/>
        </pc:sldMkLst>
      </pc:sldChg>
      <pc:sldChg chg="addSp delSp modSp add mod ord modAnim">
        <pc:chgData name="Said Nabi Lecturer FCSE" userId="22162f9c-d122-430c-b6e9-ac8024b7b6c6" providerId="ADAL" clId="{F220525F-7A85-CE46-B871-1E4E13142BA6}" dt="2025-11-28T15:05:47.595" v="151" actId="20578"/>
        <pc:sldMkLst>
          <pc:docMk/>
          <pc:sldMk cId="1037833793" sldId="1219"/>
        </pc:sldMkLst>
      </pc:sldChg>
      <pc:sldChg chg="addSp modSp add mod modAnim">
        <pc:chgData name="Said Nabi Lecturer FCSE" userId="22162f9c-d122-430c-b6e9-ac8024b7b6c6" providerId="ADAL" clId="{F220525F-7A85-CE46-B871-1E4E13142BA6}" dt="2025-11-28T15:16:59.371" v="316" actId="207"/>
        <pc:sldMkLst>
          <pc:docMk/>
          <pc:sldMk cId="1149126918" sldId="1220"/>
        </pc:sldMkLst>
      </pc:sldChg>
      <pc:sldChg chg="delSp add mod delAnim">
        <pc:chgData name="Said Nabi Lecturer FCSE" userId="22162f9c-d122-430c-b6e9-ac8024b7b6c6" providerId="ADAL" clId="{F220525F-7A85-CE46-B871-1E4E13142BA6}" dt="2025-11-28T15:17:32.818" v="318" actId="478"/>
        <pc:sldMkLst>
          <pc:docMk/>
          <pc:sldMk cId="2108377607" sldId="1221"/>
        </pc:sldMkLst>
      </pc:sldChg>
      <pc:sldChg chg="del">
        <pc:chgData name="Said Nabi Lecturer FCSE" userId="22162f9c-d122-430c-b6e9-ac8024b7b6c6" providerId="ADAL" clId="{F220525F-7A85-CE46-B871-1E4E13142BA6}" dt="2025-11-28T14:31:05.846" v="31" actId="2696"/>
        <pc:sldMkLst>
          <pc:docMk/>
          <pc:sldMk cId="1010021182" sldId="1267"/>
        </pc:sldMkLst>
      </pc:sldChg>
      <pc:sldChg chg="del ord">
        <pc:chgData name="Said Nabi Lecturer FCSE" userId="22162f9c-d122-430c-b6e9-ac8024b7b6c6" providerId="ADAL" clId="{F220525F-7A85-CE46-B871-1E4E13142BA6}" dt="2025-11-28T14:31:05.624" v="3" actId="2696"/>
        <pc:sldMkLst>
          <pc:docMk/>
          <pc:sldMk cId="2883568473" sldId="1278"/>
        </pc:sldMkLst>
      </pc:sldChg>
      <pc:sldChg chg="del">
        <pc:chgData name="Said Nabi Lecturer FCSE" userId="22162f9c-d122-430c-b6e9-ac8024b7b6c6" providerId="ADAL" clId="{F220525F-7A85-CE46-B871-1E4E13142BA6}" dt="2025-11-28T14:31:05.632" v="4" actId="2696"/>
        <pc:sldMkLst>
          <pc:docMk/>
          <pc:sldMk cId="3664232527" sldId="1279"/>
        </pc:sldMkLst>
      </pc:sldChg>
      <pc:sldChg chg="del">
        <pc:chgData name="Said Nabi Lecturer FCSE" userId="22162f9c-d122-430c-b6e9-ac8024b7b6c6" providerId="ADAL" clId="{F220525F-7A85-CE46-B871-1E4E13142BA6}" dt="2025-11-28T14:31:05.652" v="6" actId="2696"/>
        <pc:sldMkLst>
          <pc:docMk/>
          <pc:sldMk cId="2437511848" sldId="1280"/>
        </pc:sldMkLst>
      </pc:sldChg>
      <pc:sldChg chg="del">
        <pc:chgData name="Said Nabi Lecturer FCSE" userId="22162f9c-d122-430c-b6e9-ac8024b7b6c6" providerId="ADAL" clId="{F220525F-7A85-CE46-B871-1E4E13142BA6}" dt="2025-11-28T14:31:05.669" v="8" actId="2696"/>
        <pc:sldMkLst>
          <pc:docMk/>
          <pc:sldMk cId="1863781370" sldId="1281"/>
        </pc:sldMkLst>
      </pc:sldChg>
      <pc:sldChg chg="del">
        <pc:chgData name="Said Nabi Lecturer FCSE" userId="22162f9c-d122-430c-b6e9-ac8024b7b6c6" providerId="ADAL" clId="{F220525F-7A85-CE46-B871-1E4E13142BA6}" dt="2025-11-28T14:31:05.685" v="10" actId="2696"/>
        <pc:sldMkLst>
          <pc:docMk/>
          <pc:sldMk cId="2631238936" sldId="1282"/>
        </pc:sldMkLst>
      </pc:sldChg>
      <pc:sldChg chg="del">
        <pc:chgData name="Said Nabi Lecturer FCSE" userId="22162f9c-d122-430c-b6e9-ac8024b7b6c6" providerId="ADAL" clId="{F220525F-7A85-CE46-B871-1E4E13142BA6}" dt="2025-11-28T14:31:05.698" v="12" actId="2696"/>
        <pc:sldMkLst>
          <pc:docMk/>
          <pc:sldMk cId="934195758" sldId="1283"/>
        </pc:sldMkLst>
      </pc:sldChg>
      <pc:sldChg chg="del">
        <pc:chgData name="Said Nabi Lecturer FCSE" userId="22162f9c-d122-430c-b6e9-ac8024b7b6c6" providerId="ADAL" clId="{F220525F-7A85-CE46-B871-1E4E13142BA6}" dt="2025-11-28T14:31:05.711" v="14" actId="2696"/>
        <pc:sldMkLst>
          <pc:docMk/>
          <pc:sldMk cId="1164820952" sldId="1284"/>
        </pc:sldMkLst>
      </pc:sldChg>
      <pc:sldChg chg="del">
        <pc:chgData name="Said Nabi Lecturer FCSE" userId="22162f9c-d122-430c-b6e9-ac8024b7b6c6" providerId="ADAL" clId="{F220525F-7A85-CE46-B871-1E4E13142BA6}" dt="2025-11-28T14:31:05.723" v="16" actId="2696"/>
        <pc:sldMkLst>
          <pc:docMk/>
          <pc:sldMk cId="933072674" sldId="1285"/>
        </pc:sldMkLst>
      </pc:sldChg>
      <pc:sldChg chg="del">
        <pc:chgData name="Said Nabi Lecturer FCSE" userId="22162f9c-d122-430c-b6e9-ac8024b7b6c6" providerId="ADAL" clId="{F220525F-7A85-CE46-B871-1E4E13142BA6}" dt="2025-11-28T14:31:05.735" v="18" actId="2696"/>
        <pc:sldMkLst>
          <pc:docMk/>
          <pc:sldMk cId="1267137170" sldId="1286"/>
        </pc:sldMkLst>
      </pc:sldChg>
      <pc:sldChg chg="del">
        <pc:chgData name="Said Nabi Lecturer FCSE" userId="22162f9c-d122-430c-b6e9-ac8024b7b6c6" providerId="ADAL" clId="{F220525F-7A85-CE46-B871-1E4E13142BA6}" dt="2025-11-28T14:31:05.762" v="21" actId="2696"/>
        <pc:sldMkLst>
          <pc:docMk/>
          <pc:sldMk cId="1501627490" sldId="1291"/>
        </pc:sldMkLst>
      </pc:sldChg>
      <pc:sldChg chg="del">
        <pc:chgData name="Said Nabi Lecturer FCSE" userId="22162f9c-d122-430c-b6e9-ac8024b7b6c6" providerId="ADAL" clId="{F220525F-7A85-CE46-B871-1E4E13142BA6}" dt="2025-11-28T14:31:05.771" v="22" actId="2696"/>
        <pc:sldMkLst>
          <pc:docMk/>
          <pc:sldMk cId="2306373294" sldId="1292"/>
        </pc:sldMkLst>
      </pc:sldChg>
      <pc:sldChg chg="del">
        <pc:chgData name="Said Nabi Lecturer FCSE" userId="22162f9c-d122-430c-b6e9-ac8024b7b6c6" providerId="ADAL" clId="{F220525F-7A85-CE46-B871-1E4E13142BA6}" dt="2025-11-28T14:31:05.751" v="20" actId="2696"/>
        <pc:sldMkLst>
          <pc:docMk/>
          <pc:sldMk cId="1665626534" sldId="1293"/>
        </pc:sldMkLst>
      </pc:sldChg>
      <pc:sldChg chg="del">
        <pc:chgData name="Said Nabi Lecturer FCSE" userId="22162f9c-d122-430c-b6e9-ac8024b7b6c6" providerId="ADAL" clId="{F220525F-7A85-CE46-B871-1E4E13142BA6}" dt="2025-11-28T14:31:05.781" v="23" actId="2696"/>
        <pc:sldMkLst>
          <pc:docMk/>
          <pc:sldMk cId="2787239569" sldId="1294"/>
        </pc:sldMkLst>
      </pc:sldChg>
      <pc:sldChg chg="del">
        <pc:chgData name="Said Nabi Lecturer FCSE" userId="22162f9c-d122-430c-b6e9-ac8024b7b6c6" providerId="ADAL" clId="{F220525F-7A85-CE46-B871-1E4E13142BA6}" dt="2025-11-28T14:31:05.790" v="24" actId="2696"/>
        <pc:sldMkLst>
          <pc:docMk/>
          <pc:sldMk cId="1810775614" sldId="1296"/>
        </pc:sldMkLst>
      </pc:sldChg>
      <pc:sldChg chg="del">
        <pc:chgData name="Said Nabi Lecturer FCSE" userId="22162f9c-d122-430c-b6e9-ac8024b7b6c6" providerId="ADAL" clId="{F220525F-7A85-CE46-B871-1E4E13142BA6}" dt="2025-11-28T14:31:08.382" v="36" actId="2696"/>
        <pc:sldMkLst>
          <pc:docMk/>
          <pc:sldMk cId="3176718012" sldId="1298"/>
        </pc:sldMkLst>
      </pc:sldChg>
      <pc:sldChg chg="del">
        <pc:chgData name="Said Nabi Lecturer FCSE" userId="22162f9c-d122-430c-b6e9-ac8024b7b6c6" providerId="ADAL" clId="{F220525F-7A85-CE46-B871-1E4E13142BA6}" dt="2025-11-28T14:31:05.646" v="5" actId="2696"/>
        <pc:sldMkLst>
          <pc:docMk/>
          <pc:sldMk cId="3340380439" sldId="1299"/>
        </pc:sldMkLst>
      </pc:sldChg>
      <pc:sldChg chg="del">
        <pc:chgData name="Said Nabi Lecturer FCSE" userId="22162f9c-d122-430c-b6e9-ac8024b7b6c6" providerId="ADAL" clId="{F220525F-7A85-CE46-B871-1E4E13142BA6}" dt="2025-11-28T14:31:05.664" v="7" actId="2696"/>
        <pc:sldMkLst>
          <pc:docMk/>
          <pc:sldMk cId="3710682543" sldId="1300"/>
        </pc:sldMkLst>
      </pc:sldChg>
      <pc:sldChg chg="del">
        <pc:chgData name="Said Nabi Lecturer FCSE" userId="22162f9c-d122-430c-b6e9-ac8024b7b6c6" providerId="ADAL" clId="{F220525F-7A85-CE46-B871-1E4E13142BA6}" dt="2025-11-28T14:31:05.681" v="9" actId="2696"/>
        <pc:sldMkLst>
          <pc:docMk/>
          <pc:sldMk cId="3036869655" sldId="1301"/>
        </pc:sldMkLst>
      </pc:sldChg>
      <pc:sldChg chg="del">
        <pc:chgData name="Said Nabi Lecturer FCSE" userId="22162f9c-d122-430c-b6e9-ac8024b7b6c6" providerId="ADAL" clId="{F220525F-7A85-CE46-B871-1E4E13142BA6}" dt="2025-11-28T14:31:05.695" v="11" actId="2696"/>
        <pc:sldMkLst>
          <pc:docMk/>
          <pc:sldMk cId="1640856742" sldId="1302"/>
        </pc:sldMkLst>
      </pc:sldChg>
      <pc:sldChg chg="del">
        <pc:chgData name="Said Nabi Lecturer FCSE" userId="22162f9c-d122-430c-b6e9-ac8024b7b6c6" providerId="ADAL" clId="{F220525F-7A85-CE46-B871-1E4E13142BA6}" dt="2025-11-28T14:31:05.707" v="13" actId="2696"/>
        <pc:sldMkLst>
          <pc:docMk/>
          <pc:sldMk cId="4095406029" sldId="1303"/>
        </pc:sldMkLst>
      </pc:sldChg>
      <pc:sldChg chg="del">
        <pc:chgData name="Said Nabi Lecturer FCSE" userId="22162f9c-d122-430c-b6e9-ac8024b7b6c6" providerId="ADAL" clId="{F220525F-7A85-CE46-B871-1E4E13142BA6}" dt="2025-11-28T14:31:05.720" v="15" actId="2696"/>
        <pc:sldMkLst>
          <pc:docMk/>
          <pc:sldMk cId="295907494" sldId="1304"/>
        </pc:sldMkLst>
      </pc:sldChg>
      <pc:sldChg chg="del">
        <pc:chgData name="Said Nabi Lecturer FCSE" userId="22162f9c-d122-430c-b6e9-ac8024b7b6c6" providerId="ADAL" clId="{F220525F-7A85-CE46-B871-1E4E13142BA6}" dt="2025-11-28T14:31:05.732" v="17" actId="2696"/>
        <pc:sldMkLst>
          <pc:docMk/>
          <pc:sldMk cId="2818112451" sldId="1305"/>
        </pc:sldMkLst>
      </pc:sldChg>
      <pc:sldChg chg="del">
        <pc:chgData name="Said Nabi Lecturer FCSE" userId="22162f9c-d122-430c-b6e9-ac8024b7b6c6" providerId="ADAL" clId="{F220525F-7A85-CE46-B871-1E4E13142BA6}" dt="2025-11-28T14:31:05.744" v="19" actId="2696"/>
        <pc:sldMkLst>
          <pc:docMk/>
          <pc:sldMk cId="350325082" sldId="1306"/>
        </pc:sldMkLst>
      </pc:sldChg>
      <pc:sldChg chg="del">
        <pc:chgData name="Said Nabi Lecturer FCSE" userId="22162f9c-d122-430c-b6e9-ac8024b7b6c6" providerId="ADAL" clId="{F220525F-7A85-CE46-B871-1E4E13142BA6}" dt="2025-11-28T14:31:05.799" v="25" actId="2696"/>
        <pc:sldMkLst>
          <pc:docMk/>
          <pc:sldMk cId="3432917847" sldId="1307"/>
        </pc:sldMkLst>
      </pc:sldChg>
      <pc:sldChg chg="del">
        <pc:chgData name="Said Nabi Lecturer FCSE" userId="22162f9c-d122-430c-b6e9-ac8024b7b6c6" providerId="ADAL" clId="{F220525F-7A85-CE46-B871-1E4E13142BA6}" dt="2025-11-28T14:31:05.808" v="26" actId="2696"/>
        <pc:sldMkLst>
          <pc:docMk/>
          <pc:sldMk cId="24178683" sldId="1308"/>
        </pc:sldMkLst>
      </pc:sldChg>
      <pc:sldChg chg="del">
        <pc:chgData name="Said Nabi Lecturer FCSE" userId="22162f9c-d122-430c-b6e9-ac8024b7b6c6" providerId="ADAL" clId="{F220525F-7A85-CE46-B871-1E4E13142BA6}" dt="2025-11-28T14:31:05.818" v="27" actId="2696"/>
        <pc:sldMkLst>
          <pc:docMk/>
          <pc:sldMk cId="368955173" sldId="1309"/>
        </pc:sldMkLst>
      </pc:sldChg>
      <pc:sldChg chg="del">
        <pc:chgData name="Said Nabi Lecturer FCSE" userId="22162f9c-d122-430c-b6e9-ac8024b7b6c6" providerId="ADAL" clId="{F220525F-7A85-CE46-B871-1E4E13142BA6}" dt="2025-11-28T14:31:05.829" v="28" actId="2696"/>
        <pc:sldMkLst>
          <pc:docMk/>
          <pc:sldMk cId="3193157815" sldId="1310"/>
        </pc:sldMkLst>
      </pc:sldChg>
      <pc:sldChg chg="del">
        <pc:chgData name="Said Nabi Lecturer FCSE" userId="22162f9c-d122-430c-b6e9-ac8024b7b6c6" providerId="ADAL" clId="{F220525F-7A85-CE46-B871-1E4E13142BA6}" dt="2025-11-28T14:31:05.832" v="29" actId="2696"/>
        <pc:sldMkLst>
          <pc:docMk/>
          <pc:sldMk cId="3002859106" sldId="1311"/>
        </pc:sldMkLst>
      </pc:sldChg>
      <pc:sldChg chg="del">
        <pc:chgData name="Said Nabi Lecturer FCSE" userId="22162f9c-d122-430c-b6e9-ac8024b7b6c6" providerId="ADAL" clId="{F220525F-7A85-CE46-B871-1E4E13142BA6}" dt="2025-11-28T14:31:05.839" v="30" actId="2696"/>
        <pc:sldMkLst>
          <pc:docMk/>
          <pc:sldMk cId="681417535" sldId="1312"/>
        </pc:sldMkLst>
      </pc:sldChg>
      <pc:sldChg chg="del">
        <pc:chgData name="Said Nabi Lecturer FCSE" userId="22162f9c-d122-430c-b6e9-ac8024b7b6c6" providerId="ADAL" clId="{F220525F-7A85-CE46-B871-1E4E13142BA6}" dt="2025-11-28T14:31:05.854" v="32" actId="2696"/>
        <pc:sldMkLst>
          <pc:docMk/>
          <pc:sldMk cId="4206437977" sldId="1314"/>
        </pc:sldMkLst>
      </pc:sldChg>
      <pc:sldChg chg="del">
        <pc:chgData name="Said Nabi Lecturer FCSE" userId="22162f9c-d122-430c-b6e9-ac8024b7b6c6" providerId="ADAL" clId="{F220525F-7A85-CE46-B871-1E4E13142BA6}" dt="2025-11-28T14:31:05.860" v="33" actId="2696"/>
        <pc:sldMkLst>
          <pc:docMk/>
          <pc:sldMk cId="2386710185" sldId="1315"/>
        </pc:sldMkLst>
      </pc:sldChg>
      <pc:sldChg chg="del">
        <pc:chgData name="Said Nabi Lecturer FCSE" userId="22162f9c-d122-430c-b6e9-ac8024b7b6c6" providerId="ADAL" clId="{F220525F-7A85-CE46-B871-1E4E13142BA6}" dt="2025-11-28T14:31:05.868" v="34" actId="2696"/>
        <pc:sldMkLst>
          <pc:docMk/>
          <pc:sldMk cId="4152160037" sldId="1316"/>
        </pc:sldMkLst>
      </pc:sldChg>
      <pc:sldChg chg="del">
        <pc:chgData name="Said Nabi Lecturer FCSE" userId="22162f9c-d122-430c-b6e9-ac8024b7b6c6" providerId="ADAL" clId="{F220525F-7A85-CE46-B871-1E4E13142BA6}" dt="2025-11-28T14:31:05.871" v="35" actId="2696"/>
        <pc:sldMkLst>
          <pc:docMk/>
          <pc:sldMk cId="2350166613" sldId="1317"/>
        </pc:sldMkLst>
      </pc:sldChg>
    </pc:docChg>
  </pc:docChgLst>
  <pc:docChgLst>
    <pc:chgData name="Said Nabi Lecturer FCSE" userId="22162f9c-d122-430c-b6e9-ac8024b7b6c6" providerId="ADAL" clId="{DB10C268-A287-DD41-8751-EB195AC7D27C}"/>
    <pc:docChg chg="modSld">
      <pc:chgData name="Said Nabi Lecturer FCSE" userId="22162f9c-d122-430c-b6e9-ac8024b7b6c6" providerId="ADAL" clId="{DB10C268-A287-DD41-8751-EB195AC7D27C}" dt="2025-09-25T05:41:04.119" v="5"/>
      <pc:docMkLst>
        <pc:docMk/>
      </pc:docMkLst>
    </pc:docChg>
  </pc:docChgLst>
  <pc:docChgLst>
    <pc:chgData name="Said Nabi Lecturer FCSE" userId="22162f9c-d122-430c-b6e9-ac8024b7b6c6" providerId="ADAL" clId="{8EF3C0E1-9035-F442-9828-62A0A6B943CC}"/>
    <pc:docChg chg="delSld modSld">
      <pc:chgData name="Said Nabi Lecturer FCSE" userId="22162f9c-d122-430c-b6e9-ac8024b7b6c6" providerId="ADAL" clId="{8EF3C0E1-9035-F442-9828-62A0A6B943CC}" dt="2025-12-17T04:58:06.843" v="39" actId="20577"/>
      <pc:docMkLst>
        <pc:docMk/>
      </pc:docMkLst>
      <pc:sldChg chg="modSp">
        <pc:chgData name="Said Nabi Lecturer FCSE" userId="22162f9c-d122-430c-b6e9-ac8024b7b6c6" providerId="ADAL" clId="{8EF3C0E1-9035-F442-9828-62A0A6B943CC}" dt="2025-12-17T04:57:12.119" v="29" actId="20577"/>
        <pc:sldMkLst>
          <pc:docMk/>
          <pc:sldMk cId="3364439907" sldId="1124"/>
        </pc:sldMkLst>
        <pc:spChg chg="mod">
          <ac:chgData name="Said Nabi Lecturer FCSE" userId="22162f9c-d122-430c-b6e9-ac8024b7b6c6" providerId="ADAL" clId="{8EF3C0E1-9035-F442-9828-62A0A6B943CC}" dt="2025-12-17T04:57:12.119" v="29" actId="20577"/>
          <ac:spMkLst>
            <pc:docMk/>
            <pc:sldMk cId="3364439907" sldId="1124"/>
            <ac:spMk id="3" creationId="{3A2DEC95-DCE2-DE72-424C-58584EE884C8}"/>
          </ac:spMkLst>
        </pc:spChg>
      </pc:sldChg>
      <pc:sldChg chg="del">
        <pc:chgData name="Said Nabi Lecturer FCSE" userId="22162f9c-d122-430c-b6e9-ac8024b7b6c6" providerId="ADAL" clId="{8EF3C0E1-9035-F442-9828-62A0A6B943CC}" dt="2025-12-17T04:57:43.111" v="32" actId="2696"/>
        <pc:sldMkLst>
          <pc:docMk/>
          <pc:sldMk cId="1185452636" sldId="1218"/>
        </pc:sldMkLst>
      </pc:sldChg>
      <pc:sldChg chg="modNotesTx">
        <pc:chgData name="Said Nabi Lecturer FCSE" userId="22162f9c-d122-430c-b6e9-ac8024b7b6c6" providerId="ADAL" clId="{8EF3C0E1-9035-F442-9828-62A0A6B943CC}" dt="2025-12-17T04:57:51.259" v="37" actId="20577"/>
        <pc:sldMkLst>
          <pc:docMk/>
          <pc:sldMk cId="2565926940" sldId="1239"/>
        </pc:sldMkLst>
      </pc:sldChg>
      <pc:sldChg chg="modNotesTx">
        <pc:chgData name="Said Nabi Lecturer FCSE" userId="22162f9c-d122-430c-b6e9-ac8024b7b6c6" providerId="ADAL" clId="{8EF3C0E1-9035-F442-9828-62A0A6B943CC}" dt="2025-12-17T04:57:59.312" v="38" actId="20577"/>
        <pc:sldMkLst>
          <pc:docMk/>
          <pc:sldMk cId="39713600" sldId="1240"/>
        </pc:sldMkLst>
      </pc:sldChg>
      <pc:sldChg chg="modNotesTx">
        <pc:chgData name="Said Nabi Lecturer FCSE" userId="22162f9c-d122-430c-b6e9-ac8024b7b6c6" providerId="ADAL" clId="{8EF3C0E1-9035-F442-9828-62A0A6B943CC}" dt="2025-12-17T04:58:06.843" v="39" actId="20577"/>
        <pc:sldMkLst>
          <pc:docMk/>
          <pc:sldMk cId="1229823675" sldId="1243"/>
        </pc:sldMkLst>
      </pc:sldChg>
      <pc:sldChg chg="del">
        <pc:chgData name="Said Nabi Lecturer FCSE" userId="22162f9c-d122-430c-b6e9-ac8024b7b6c6" providerId="ADAL" clId="{8EF3C0E1-9035-F442-9828-62A0A6B943CC}" dt="2025-12-17T04:57:43.114" v="33" actId="2696"/>
        <pc:sldMkLst>
          <pc:docMk/>
          <pc:sldMk cId="3593497323" sldId="1252"/>
        </pc:sldMkLst>
      </pc:sldChg>
      <pc:sldChg chg="del">
        <pc:chgData name="Said Nabi Lecturer FCSE" userId="22162f9c-d122-430c-b6e9-ac8024b7b6c6" providerId="ADAL" clId="{8EF3C0E1-9035-F442-9828-62A0A6B943CC}" dt="2025-12-17T04:57:43.134" v="35" actId="2696"/>
        <pc:sldMkLst>
          <pc:docMk/>
          <pc:sldMk cId="130950750" sldId="1253"/>
        </pc:sldMkLst>
      </pc:sldChg>
      <pc:sldChg chg="del">
        <pc:chgData name="Said Nabi Lecturer FCSE" userId="22162f9c-d122-430c-b6e9-ac8024b7b6c6" providerId="ADAL" clId="{8EF3C0E1-9035-F442-9828-62A0A6B943CC}" dt="2025-12-17T04:57:43.137" v="36" actId="2696"/>
        <pc:sldMkLst>
          <pc:docMk/>
          <pc:sldMk cId="4045418209" sldId="1254"/>
        </pc:sldMkLst>
      </pc:sldChg>
      <pc:sldChg chg="del">
        <pc:chgData name="Said Nabi Lecturer FCSE" userId="22162f9c-d122-430c-b6e9-ac8024b7b6c6" providerId="ADAL" clId="{8EF3C0E1-9035-F442-9828-62A0A6B943CC}" dt="2025-12-17T04:57:43.099" v="30" actId="2696"/>
        <pc:sldMkLst>
          <pc:docMk/>
          <pc:sldMk cId="178576213" sldId="1255"/>
        </pc:sldMkLst>
      </pc:sldChg>
      <pc:sldChg chg="del">
        <pc:chgData name="Said Nabi Lecturer FCSE" userId="22162f9c-d122-430c-b6e9-ac8024b7b6c6" providerId="ADAL" clId="{8EF3C0E1-9035-F442-9828-62A0A6B943CC}" dt="2025-12-17T04:57:43.102" v="31" actId="2696"/>
        <pc:sldMkLst>
          <pc:docMk/>
          <pc:sldMk cId="2904296448" sldId="1256"/>
        </pc:sldMkLst>
      </pc:sldChg>
      <pc:sldChg chg="del">
        <pc:chgData name="Said Nabi Lecturer FCSE" userId="22162f9c-d122-430c-b6e9-ac8024b7b6c6" providerId="ADAL" clId="{8EF3C0E1-9035-F442-9828-62A0A6B943CC}" dt="2025-12-17T04:57:43.124" v="34" actId="2696"/>
        <pc:sldMkLst>
          <pc:docMk/>
          <pc:sldMk cId="1686939212" sldId="1257"/>
        </pc:sldMkLst>
      </pc:sldChg>
    </pc:docChg>
  </pc:docChgLst>
  <pc:docChgLst>
    <pc:chgData name="Said Nabi Lecturer FCSE" userId="22162f9c-d122-430c-b6e9-ac8024b7b6c6" providerId="ADAL" clId="{1892CB6E-8845-D947-B747-42F855813977}"/>
    <pc:docChg chg="undo custSel addSld delSld modSld sldOrd">
      <pc:chgData name="Said Nabi Lecturer FCSE" userId="22162f9c-d122-430c-b6e9-ac8024b7b6c6" providerId="ADAL" clId="{1892CB6E-8845-D947-B747-42F855813977}" dt="2025-11-20T05:43:07.823" v="321" actId="14100"/>
      <pc:docMkLst>
        <pc:docMk/>
      </pc:docMkLst>
      <pc:sldChg chg="addSp delSp modSp mod">
        <pc:chgData name="Said Nabi Lecturer FCSE" userId="22162f9c-d122-430c-b6e9-ac8024b7b6c6" providerId="ADAL" clId="{1892CB6E-8845-D947-B747-42F855813977}" dt="2025-11-13T04:30:22.139" v="15" actId="14100"/>
        <pc:sldMkLst>
          <pc:docMk/>
          <pc:sldMk cId="2004355453" sldId="1253"/>
        </pc:sldMkLst>
      </pc:sldChg>
      <pc:sldChg chg="addSp delSp modSp mod">
        <pc:chgData name="Said Nabi Lecturer FCSE" userId="22162f9c-d122-430c-b6e9-ac8024b7b6c6" providerId="ADAL" clId="{1892CB6E-8845-D947-B747-42F855813977}" dt="2025-11-13T04:29:59.842" v="9" actId="21"/>
        <pc:sldMkLst>
          <pc:docMk/>
          <pc:sldMk cId="1070050867" sldId="1254"/>
        </pc:sldMkLst>
      </pc:sldChg>
      <pc:sldChg chg="modSp mod">
        <pc:chgData name="Said Nabi Lecturer FCSE" userId="22162f9c-d122-430c-b6e9-ac8024b7b6c6" providerId="ADAL" clId="{1892CB6E-8845-D947-B747-42F855813977}" dt="2025-11-13T04:42:16.840" v="17" actId="20577"/>
        <pc:sldMkLst>
          <pc:docMk/>
          <pc:sldMk cId="491651696" sldId="1255"/>
        </pc:sldMkLst>
      </pc:sldChg>
      <pc:sldChg chg="modNotesTx">
        <pc:chgData name="Said Nabi Lecturer FCSE" userId="22162f9c-d122-430c-b6e9-ac8024b7b6c6" providerId="ADAL" clId="{1892CB6E-8845-D947-B747-42F855813977}" dt="2025-11-17T01:30:22.740" v="20" actId="20577"/>
        <pc:sldMkLst>
          <pc:docMk/>
          <pc:sldMk cId="1151164678" sldId="1258"/>
        </pc:sldMkLst>
      </pc:sldChg>
      <pc:sldChg chg="addSp modSp mod modAnim modNotesTx">
        <pc:chgData name="Said Nabi Lecturer FCSE" userId="22162f9c-d122-430c-b6e9-ac8024b7b6c6" providerId="ADAL" clId="{1892CB6E-8845-D947-B747-42F855813977}" dt="2025-11-18T06:21:30.999" v="82" actId="1076"/>
        <pc:sldMkLst>
          <pc:docMk/>
          <pc:sldMk cId="2961832874" sldId="1261"/>
        </pc:sldMkLst>
      </pc:sldChg>
      <pc:sldChg chg="del">
        <pc:chgData name="Said Nabi Lecturer FCSE" userId="22162f9c-d122-430c-b6e9-ac8024b7b6c6" providerId="ADAL" clId="{1892CB6E-8845-D947-B747-42F855813977}" dt="2025-11-18T02:40:43.558" v="24" actId="2696"/>
        <pc:sldMkLst>
          <pc:docMk/>
          <pc:sldMk cId="3783565812" sldId="1263"/>
        </pc:sldMkLst>
      </pc:sldChg>
      <pc:sldChg chg="del">
        <pc:chgData name="Said Nabi Lecturer FCSE" userId="22162f9c-d122-430c-b6e9-ac8024b7b6c6" providerId="ADAL" clId="{1892CB6E-8845-D947-B747-42F855813977}" dt="2025-11-18T02:40:43.558" v="24" actId="2696"/>
        <pc:sldMkLst>
          <pc:docMk/>
          <pc:sldMk cId="2771707052" sldId="1264"/>
        </pc:sldMkLst>
      </pc:sldChg>
      <pc:sldChg chg="del">
        <pc:chgData name="Said Nabi Lecturer FCSE" userId="22162f9c-d122-430c-b6e9-ac8024b7b6c6" providerId="ADAL" clId="{1892CB6E-8845-D947-B747-42F855813977}" dt="2025-11-18T02:40:43.558" v="24" actId="2696"/>
        <pc:sldMkLst>
          <pc:docMk/>
          <pc:sldMk cId="4197855304" sldId="1265"/>
        </pc:sldMkLst>
      </pc:sldChg>
      <pc:sldChg chg="del">
        <pc:chgData name="Said Nabi Lecturer FCSE" userId="22162f9c-d122-430c-b6e9-ac8024b7b6c6" providerId="ADAL" clId="{1892CB6E-8845-D947-B747-42F855813977}" dt="2025-11-18T04:05:24.064" v="25" actId="2696"/>
        <pc:sldMkLst>
          <pc:docMk/>
          <pc:sldMk cId="1277994506" sldId="1266"/>
        </pc:sldMkLst>
      </pc:sldChg>
      <pc:sldChg chg="add">
        <pc:chgData name="Said Nabi Lecturer FCSE" userId="22162f9c-d122-430c-b6e9-ac8024b7b6c6" providerId="ADAL" clId="{1892CB6E-8845-D947-B747-42F855813977}" dt="2025-11-18T04:05:29.786" v="26"/>
        <pc:sldMkLst>
          <pc:docMk/>
          <pc:sldMk cId="4035709817" sldId="1266"/>
        </pc:sldMkLst>
      </pc:sldChg>
      <pc:sldChg chg="add">
        <pc:chgData name="Said Nabi Lecturer FCSE" userId="22162f9c-d122-430c-b6e9-ac8024b7b6c6" providerId="ADAL" clId="{1892CB6E-8845-D947-B747-42F855813977}" dt="2025-11-18T04:05:29.786" v="26"/>
        <pc:sldMkLst>
          <pc:docMk/>
          <pc:sldMk cId="1010021182" sldId="1267"/>
        </pc:sldMkLst>
      </pc:sldChg>
      <pc:sldChg chg="del">
        <pc:chgData name="Said Nabi Lecturer FCSE" userId="22162f9c-d122-430c-b6e9-ac8024b7b6c6" providerId="ADAL" clId="{1892CB6E-8845-D947-B747-42F855813977}" dt="2025-11-18T04:05:24.064" v="25" actId="2696"/>
        <pc:sldMkLst>
          <pc:docMk/>
          <pc:sldMk cId="2014246211" sldId="1267"/>
        </pc:sldMkLst>
      </pc:sldChg>
      <pc:sldChg chg="modSp mod">
        <pc:chgData name="Said Nabi Lecturer FCSE" userId="22162f9c-d122-430c-b6e9-ac8024b7b6c6" providerId="ADAL" clId="{1892CB6E-8845-D947-B747-42F855813977}" dt="2025-11-20T03:13:55.839" v="97" actId="20577"/>
        <pc:sldMkLst>
          <pc:docMk/>
          <pc:sldMk cId="47850072" sldId="1268"/>
        </pc:sldMkLst>
      </pc:sldChg>
      <pc:sldChg chg="modNotesTx">
        <pc:chgData name="Said Nabi Lecturer FCSE" userId="22162f9c-d122-430c-b6e9-ac8024b7b6c6" providerId="ADAL" clId="{1892CB6E-8845-D947-B747-42F855813977}" dt="2025-11-18T06:38:15.451" v="83" actId="20577"/>
        <pc:sldMkLst>
          <pc:docMk/>
          <pc:sldMk cId="1314682081" sldId="1269"/>
        </pc:sldMkLst>
      </pc:sldChg>
      <pc:sldChg chg="modSp mod modNotesTx">
        <pc:chgData name="Said Nabi Lecturer FCSE" userId="22162f9c-d122-430c-b6e9-ac8024b7b6c6" providerId="ADAL" clId="{1892CB6E-8845-D947-B747-42F855813977}" dt="2025-11-20T04:22:43.801" v="105" actId="207"/>
        <pc:sldMkLst>
          <pc:docMk/>
          <pc:sldMk cId="3807921517" sldId="1270"/>
        </pc:sldMkLst>
      </pc:sldChg>
      <pc:sldChg chg="modSp mod">
        <pc:chgData name="Said Nabi Lecturer FCSE" userId="22162f9c-d122-430c-b6e9-ac8024b7b6c6" providerId="ADAL" clId="{1892CB6E-8845-D947-B747-42F855813977}" dt="2025-11-20T04:41:11.495" v="120" actId="20577"/>
        <pc:sldMkLst>
          <pc:docMk/>
          <pc:sldMk cId="3618038641" sldId="1271"/>
        </pc:sldMkLst>
      </pc:sldChg>
      <pc:sldChg chg="addSp delSp modSp mod">
        <pc:chgData name="Said Nabi Lecturer FCSE" userId="22162f9c-d122-430c-b6e9-ac8024b7b6c6" providerId="ADAL" clId="{1892CB6E-8845-D947-B747-42F855813977}" dt="2025-11-20T05:14:42.375" v="224" actId="207"/>
        <pc:sldMkLst>
          <pc:docMk/>
          <pc:sldMk cId="654157343" sldId="1273"/>
        </pc:sldMkLst>
      </pc:sldChg>
      <pc:sldChg chg="modSp mod">
        <pc:chgData name="Said Nabi Lecturer FCSE" userId="22162f9c-d122-430c-b6e9-ac8024b7b6c6" providerId="ADAL" clId="{1892CB6E-8845-D947-B747-42F855813977}" dt="2025-11-20T05:18:07.711" v="225" actId="5793"/>
        <pc:sldMkLst>
          <pc:docMk/>
          <pc:sldMk cId="1571636620" sldId="1275"/>
        </pc:sldMkLst>
      </pc:sldChg>
      <pc:sldChg chg="addSp delSp modSp mod modAnim">
        <pc:chgData name="Said Nabi Lecturer FCSE" userId="22162f9c-d122-430c-b6e9-ac8024b7b6c6" providerId="ADAL" clId="{1892CB6E-8845-D947-B747-42F855813977}" dt="2025-11-20T05:34:13.197" v="294" actId="207"/>
        <pc:sldMkLst>
          <pc:docMk/>
          <pc:sldMk cId="2800734109" sldId="1276"/>
        </pc:sldMkLst>
      </pc:sldChg>
      <pc:sldChg chg="modSp mod">
        <pc:chgData name="Said Nabi Lecturer FCSE" userId="22162f9c-d122-430c-b6e9-ac8024b7b6c6" providerId="ADAL" clId="{1892CB6E-8845-D947-B747-42F855813977}" dt="2025-11-18T05:06:05.435" v="41" actId="207"/>
        <pc:sldMkLst>
          <pc:docMk/>
          <pc:sldMk cId="2014776065" sldId="1288"/>
        </pc:sldMkLst>
      </pc:sldChg>
      <pc:sldChg chg="del">
        <pc:chgData name="Said Nabi Lecturer FCSE" userId="22162f9c-d122-430c-b6e9-ac8024b7b6c6" providerId="ADAL" clId="{1892CB6E-8845-D947-B747-42F855813977}" dt="2025-11-18T04:05:24.064" v="25" actId="2696"/>
        <pc:sldMkLst>
          <pc:docMk/>
          <pc:sldMk cId="3088916056" sldId="1289"/>
        </pc:sldMkLst>
      </pc:sldChg>
      <pc:sldChg chg="add">
        <pc:chgData name="Said Nabi Lecturer FCSE" userId="22162f9c-d122-430c-b6e9-ac8024b7b6c6" providerId="ADAL" clId="{1892CB6E-8845-D947-B747-42F855813977}" dt="2025-11-18T04:05:29.786" v="26"/>
        <pc:sldMkLst>
          <pc:docMk/>
          <pc:sldMk cId="3717621914" sldId="1289"/>
        </pc:sldMkLst>
      </pc:sldChg>
      <pc:sldChg chg="modSp mod">
        <pc:chgData name="Said Nabi Lecturer FCSE" userId="22162f9c-d122-430c-b6e9-ac8024b7b6c6" providerId="ADAL" clId="{1892CB6E-8845-D947-B747-42F855813977}" dt="2025-11-18T06:14:36.968" v="47" actId="20577"/>
        <pc:sldMkLst>
          <pc:docMk/>
          <pc:sldMk cId="3571000408" sldId="1290"/>
        </pc:sldMkLst>
      </pc:sldChg>
      <pc:sldChg chg="addSp delSp modSp new mod modAnim">
        <pc:chgData name="Said Nabi Lecturer FCSE" userId="22162f9c-d122-430c-b6e9-ac8024b7b6c6" providerId="ADAL" clId="{1892CB6E-8845-D947-B747-42F855813977}" dt="2025-11-20T04:47:27.910" v="153"/>
        <pc:sldMkLst>
          <pc:docMk/>
          <pc:sldMk cId="3480754971" sldId="1305"/>
        </pc:sldMkLst>
      </pc:sldChg>
      <pc:sldChg chg="add del">
        <pc:chgData name="Said Nabi Lecturer FCSE" userId="22162f9c-d122-430c-b6e9-ac8024b7b6c6" providerId="ADAL" clId="{1892CB6E-8845-D947-B747-42F855813977}" dt="2025-11-18T04:29:46.917" v="28" actId="2890"/>
        <pc:sldMkLst>
          <pc:docMk/>
          <pc:sldMk cId="3550682003" sldId="1305"/>
        </pc:sldMkLst>
      </pc:sldChg>
      <pc:sldChg chg="addSp delSp modSp add mod">
        <pc:chgData name="Said Nabi Lecturer FCSE" userId="22162f9c-d122-430c-b6e9-ac8024b7b6c6" providerId="ADAL" clId="{1892CB6E-8845-D947-B747-42F855813977}" dt="2025-11-20T04:51:37.695" v="189" actId="14100"/>
        <pc:sldMkLst>
          <pc:docMk/>
          <pc:sldMk cId="2567244784" sldId="1306"/>
        </pc:sldMkLst>
      </pc:sldChg>
      <pc:sldChg chg="addSp delSp modSp add mod">
        <pc:chgData name="Said Nabi Lecturer FCSE" userId="22162f9c-d122-430c-b6e9-ac8024b7b6c6" providerId="ADAL" clId="{1892CB6E-8845-D947-B747-42F855813977}" dt="2025-11-20T05:02:33.971" v="213" actId="1076"/>
        <pc:sldMkLst>
          <pc:docMk/>
          <pc:sldMk cId="2158322818" sldId="1307"/>
        </pc:sldMkLst>
      </pc:sldChg>
      <pc:sldChg chg="addSp delSp modSp add mod">
        <pc:chgData name="Said Nabi Lecturer FCSE" userId="22162f9c-d122-430c-b6e9-ac8024b7b6c6" providerId="ADAL" clId="{1892CB6E-8845-D947-B747-42F855813977}" dt="2025-11-20T05:21:10.393" v="249" actId="1076"/>
        <pc:sldMkLst>
          <pc:docMk/>
          <pc:sldMk cId="354611621" sldId="1308"/>
        </pc:sldMkLst>
      </pc:sldChg>
      <pc:sldChg chg="addSp delSp modSp add mod modAnim">
        <pc:chgData name="Said Nabi Lecturer FCSE" userId="22162f9c-d122-430c-b6e9-ac8024b7b6c6" providerId="ADAL" clId="{1892CB6E-8845-D947-B747-42F855813977}" dt="2025-11-20T05:34:28.931" v="296"/>
        <pc:sldMkLst>
          <pc:docMk/>
          <pc:sldMk cId="3404111437" sldId="1309"/>
        </pc:sldMkLst>
      </pc:sldChg>
      <pc:sldChg chg="addSp delSp modSp add mod ord">
        <pc:chgData name="Said Nabi Lecturer FCSE" userId="22162f9c-d122-430c-b6e9-ac8024b7b6c6" providerId="ADAL" clId="{1892CB6E-8845-D947-B747-42F855813977}" dt="2025-11-20T05:43:07.823" v="321" actId="14100"/>
        <pc:sldMkLst>
          <pc:docMk/>
          <pc:sldMk cId="54253678" sldId="1310"/>
        </pc:sldMkLst>
      </pc:sldChg>
    </pc:docChg>
  </pc:docChgLst>
  <pc:docChgLst>
    <pc:chgData name="Said Nabi Lecturer FCSE" userId="22162f9c-d122-430c-b6e9-ac8024b7b6c6" providerId="ADAL" clId="{67A4F9F5-779B-5943-B14E-B85497A2BF22}"/>
    <pc:docChg chg="undo redo custSel addSld delSld modSld sldOrd">
      <pc:chgData name="Said Nabi Lecturer FCSE" userId="22162f9c-d122-430c-b6e9-ac8024b7b6c6" providerId="ADAL" clId="{67A4F9F5-779B-5943-B14E-B85497A2BF22}" dt="2025-10-30T05:26:27.517" v="13215" actId="14100"/>
      <pc:docMkLst>
        <pc:docMk/>
      </pc:docMkLst>
      <pc:sldChg chg="modSp mod">
        <pc:chgData name="Said Nabi Lecturer FCSE" userId="22162f9c-d122-430c-b6e9-ac8024b7b6c6" providerId="ADAL" clId="{67A4F9F5-779B-5943-B14E-B85497A2BF22}" dt="2025-10-18T03:57:03.136" v="9670" actId="20577"/>
        <pc:sldMkLst>
          <pc:docMk/>
          <pc:sldMk cId="1696953445" sldId="384"/>
        </pc:sldMkLst>
      </pc:sldChg>
      <pc:sldChg chg="modSp mod modAnim">
        <pc:chgData name="Said Nabi Lecturer FCSE" userId="22162f9c-d122-430c-b6e9-ac8024b7b6c6" providerId="ADAL" clId="{67A4F9F5-779B-5943-B14E-B85497A2BF22}" dt="2025-10-07T05:51:54.882" v="8223" actId="20577"/>
        <pc:sldMkLst>
          <pc:docMk/>
          <pc:sldMk cId="3364439907" sldId="1124"/>
        </pc:sldMkLst>
      </pc:sldChg>
      <pc:sldChg chg="addSp delSp modSp add del mod delAnim modAnim">
        <pc:chgData name="Said Nabi Lecturer FCSE" userId="22162f9c-d122-430c-b6e9-ac8024b7b6c6" providerId="ADAL" clId="{67A4F9F5-779B-5943-B14E-B85497A2BF22}" dt="2025-10-22T13:56:17.837" v="10722" actId="20577"/>
        <pc:sldMkLst>
          <pc:docMk/>
          <pc:sldMk cId="2929290793" sldId="1171"/>
        </pc:sldMkLst>
      </pc:sldChg>
      <pc:sldChg chg="delSp modSp new mod">
        <pc:chgData name="Said Nabi Lecturer FCSE" userId="22162f9c-d122-430c-b6e9-ac8024b7b6c6" providerId="ADAL" clId="{67A4F9F5-779B-5943-B14E-B85497A2BF22}" dt="2025-10-02T02:16:20.131" v="8012" actId="1076"/>
        <pc:sldMkLst>
          <pc:docMk/>
          <pc:sldMk cId="1185452636" sldId="1218"/>
        </pc:sldMkLst>
      </pc:sldChg>
      <pc:sldChg chg="addSp delSp modSp new mod ord modAnim">
        <pc:chgData name="Said Nabi Lecturer FCSE" userId="22162f9c-d122-430c-b6e9-ac8024b7b6c6" providerId="ADAL" clId="{67A4F9F5-779B-5943-B14E-B85497A2BF22}" dt="2025-10-21T05:58:59.498" v="10473" actId="207"/>
        <pc:sldMkLst>
          <pc:docMk/>
          <pc:sldMk cId="4121899737" sldId="1228"/>
        </pc:sldMkLst>
      </pc:sldChg>
      <pc:sldChg chg="modSp add mod modAnim">
        <pc:chgData name="Said Nabi Lecturer FCSE" userId="22162f9c-d122-430c-b6e9-ac8024b7b6c6" providerId="ADAL" clId="{67A4F9F5-779B-5943-B14E-B85497A2BF22}" dt="2025-10-21T02:54:49.823" v="10338"/>
        <pc:sldMkLst>
          <pc:docMk/>
          <pc:sldMk cId="2772810392" sldId="1243"/>
        </pc:sldMkLst>
      </pc:sldChg>
      <pc:sldChg chg="addSp delSp modSp add mod ord modAnim">
        <pc:chgData name="Said Nabi Lecturer FCSE" userId="22162f9c-d122-430c-b6e9-ac8024b7b6c6" providerId="ADAL" clId="{67A4F9F5-779B-5943-B14E-B85497A2BF22}" dt="2025-10-21T02:53:49.939" v="10335"/>
        <pc:sldMkLst>
          <pc:docMk/>
          <pc:sldMk cId="2501507078" sldId="1244"/>
        </pc:sldMkLst>
      </pc:sldChg>
      <pc:sldChg chg="addSp delSp modSp new mod addAnim delAnim modAnim">
        <pc:chgData name="Said Nabi Lecturer FCSE" userId="22162f9c-d122-430c-b6e9-ac8024b7b6c6" providerId="ADAL" clId="{67A4F9F5-779B-5943-B14E-B85497A2BF22}" dt="2025-10-21T02:56:13.863" v="10351"/>
        <pc:sldMkLst>
          <pc:docMk/>
          <pc:sldMk cId="1751128252" sldId="1245"/>
        </pc:sldMkLst>
      </pc:sldChg>
      <pc:sldChg chg="addSp delSp modSp add mod delAnim">
        <pc:chgData name="Said Nabi Lecturer FCSE" userId="22162f9c-d122-430c-b6e9-ac8024b7b6c6" providerId="ADAL" clId="{67A4F9F5-779B-5943-B14E-B85497A2BF22}" dt="2025-10-20T16:43:16.923" v="10320" actId="5793"/>
        <pc:sldMkLst>
          <pc:docMk/>
          <pc:sldMk cId="1092742553" sldId="1246"/>
        </pc:sldMkLst>
      </pc:sldChg>
      <pc:sldChg chg="modSp add mod">
        <pc:chgData name="Said Nabi Lecturer FCSE" userId="22162f9c-d122-430c-b6e9-ac8024b7b6c6" providerId="ADAL" clId="{67A4F9F5-779B-5943-B14E-B85497A2BF22}" dt="2025-10-21T03:24:28.778" v="10352"/>
        <pc:sldMkLst>
          <pc:docMk/>
          <pc:sldMk cId="1760459388" sldId="1247"/>
        </pc:sldMkLst>
      </pc:sldChg>
      <pc:sldChg chg="addSp delSp modSp add mod modAnim">
        <pc:chgData name="Said Nabi Lecturer FCSE" userId="22162f9c-d122-430c-b6e9-ac8024b7b6c6" providerId="ADAL" clId="{67A4F9F5-779B-5943-B14E-B85497A2BF22}" dt="2025-10-23T06:05:46.266" v="11081" actId="2165"/>
        <pc:sldMkLst>
          <pc:docMk/>
          <pc:sldMk cId="2263355912" sldId="1248"/>
        </pc:sldMkLst>
      </pc:sldChg>
      <pc:sldChg chg="addSp delSp modSp add mod ord">
        <pc:chgData name="Said Nabi Lecturer FCSE" userId="22162f9c-d122-430c-b6e9-ac8024b7b6c6" providerId="ADAL" clId="{67A4F9F5-779B-5943-B14E-B85497A2BF22}" dt="2025-10-20T16:43:00.593" v="10307" actId="20578"/>
        <pc:sldMkLst>
          <pc:docMk/>
          <pc:sldMk cId="1611223622" sldId="1249"/>
        </pc:sldMkLst>
      </pc:sldChg>
      <pc:sldChg chg="addSp delSp modSp add mod ord modAnim">
        <pc:chgData name="Said Nabi Lecturer FCSE" userId="22162f9c-d122-430c-b6e9-ac8024b7b6c6" providerId="ADAL" clId="{67A4F9F5-779B-5943-B14E-B85497A2BF22}" dt="2025-10-22T11:55:11.012" v="10693" actId="20577"/>
        <pc:sldMkLst>
          <pc:docMk/>
          <pc:sldMk cId="2266435415" sldId="1250"/>
        </pc:sldMkLst>
      </pc:sldChg>
      <pc:sldChg chg="delSp modSp add mod ord">
        <pc:chgData name="Said Nabi Lecturer FCSE" userId="22162f9c-d122-430c-b6e9-ac8024b7b6c6" providerId="ADAL" clId="{67A4F9F5-779B-5943-B14E-B85497A2BF22}" dt="2025-10-22T13:58:53.998" v="10729" actId="478"/>
        <pc:sldMkLst>
          <pc:docMk/>
          <pc:sldMk cId="4058084929" sldId="1251"/>
        </pc:sldMkLst>
      </pc:sldChg>
      <pc:sldChg chg="addSp delSp modSp add mod delAnim modAnim">
        <pc:chgData name="Said Nabi Lecturer FCSE" userId="22162f9c-d122-430c-b6e9-ac8024b7b6c6" providerId="ADAL" clId="{67A4F9F5-779B-5943-B14E-B85497A2BF22}" dt="2025-10-22T15:40:16.846" v="11078"/>
        <pc:sldMkLst>
          <pc:docMk/>
          <pc:sldMk cId="537363446" sldId="1252"/>
        </pc:sldMkLst>
      </pc:sldChg>
      <pc:sldChg chg="delSp new del mod">
        <pc:chgData name="Said Nabi Lecturer FCSE" userId="22162f9c-d122-430c-b6e9-ac8024b7b6c6" providerId="ADAL" clId="{67A4F9F5-779B-5943-B14E-B85497A2BF22}" dt="2025-10-22T13:58:38.227" v="10726" actId="2696"/>
        <pc:sldMkLst>
          <pc:docMk/>
          <pc:sldMk cId="3187508056" sldId="1253"/>
        </pc:sldMkLst>
      </pc:sldChg>
      <pc:sldChg chg="addSp delSp modSp add mod ord">
        <pc:chgData name="Said Nabi Lecturer FCSE" userId="22162f9c-d122-430c-b6e9-ac8024b7b6c6" providerId="ADAL" clId="{67A4F9F5-779B-5943-B14E-B85497A2BF22}" dt="2025-10-30T04:30:15.611" v="12555" actId="207"/>
        <pc:sldMkLst>
          <pc:docMk/>
          <pc:sldMk cId="2973614963" sldId="1256"/>
        </pc:sldMkLst>
      </pc:sldChg>
      <pc:sldChg chg="modSp add mod">
        <pc:chgData name="Said Nabi Lecturer FCSE" userId="22162f9c-d122-430c-b6e9-ac8024b7b6c6" providerId="ADAL" clId="{67A4F9F5-779B-5943-B14E-B85497A2BF22}" dt="2025-10-30T04:31:08.498" v="12566" actId="207"/>
        <pc:sldMkLst>
          <pc:docMk/>
          <pc:sldMk cId="2672428336" sldId="1257"/>
        </pc:sldMkLst>
      </pc:sldChg>
      <pc:sldChg chg="addSp delSp modSp add mod ord addAnim delAnim modAnim modNotesTx">
        <pc:chgData name="Said Nabi Lecturer FCSE" userId="22162f9c-d122-430c-b6e9-ac8024b7b6c6" providerId="ADAL" clId="{67A4F9F5-779B-5943-B14E-B85497A2BF22}" dt="2025-10-28T14:59:18.187" v="11430" actId="20577"/>
        <pc:sldMkLst>
          <pc:docMk/>
          <pc:sldMk cId="1151164678" sldId="1258"/>
        </pc:sldMkLst>
      </pc:sldChg>
      <pc:sldChg chg="addSp modSp add mod ord">
        <pc:chgData name="Said Nabi Lecturer FCSE" userId="22162f9c-d122-430c-b6e9-ac8024b7b6c6" providerId="ADAL" clId="{67A4F9F5-779B-5943-B14E-B85497A2BF22}" dt="2025-10-30T04:31:33.925" v="12570" actId="207"/>
        <pc:sldMkLst>
          <pc:docMk/>
          <pc:sldMk cId="4198637322" sldId="1259"/>
        </pc:sldMkLst>
      </pc:sldChg>
      <pc:sldChg chg="addSp delSp modSp new mod">
        <pc:chgData name="Said Nabi Lecturer FCSE" userId="22162f9c-d122-430c-b6e9-ac8024b7b6c6" providerId="ADAL" clId="{67A4F9F5-779B-5943-B14E-B85497A2BF22}" dt="2025-10-29T02:27:53.612" v="11461" actId="14100"/>
        <pc:sldMkLst>
          <pc:docMk/>
          <pc:sldMk cId="20478837" sldId="1260"/>
        </pc:sldMkLst>
      </pc:sldChg>
      <pc:sldChg chg="addSp delSp modSp add mod ord delAnim modAnim">
        <pc:chgData name="Said Nabi Lecturer FCSE" userId="22162f9c-d122-430c-b6e9-ac8024b7b6c6" providerId="ADAL" clId="{67A4F9F5-779B-5943-B14E-B85497A2BF22}" dt="2025-10-29T02:45:57.929" v="11537" actId="21"/>
        <pc:sldMkLst>
          <pc:docMk/>
          <pc:sldMk cId="2961832874" sldId="1261"/>
        </pc:sldMkLst>
      </pc:sldChg>
      <pc:sldChg chg="addSp delSp modSp new mod modAnim">
        <pc:chgData name="Said Nabi Lecturer FCSE" userId="22162f9c-d122-430c-b6e9-ac8024b7b6c6" providerId="ADAL" clId="{67A4F9F5-779B-5943-B14E-B85497A2BF22}" dt="2025-10-29T02:51:06.565" v="11572" actId="255"/>
        <pc:sldMkLst>
          <pc:docMk/>
          <pc:sldMk cId="4077593267" sldId="1262"/>
        </pc:sldMkLst>
      </pc:sldChg>
      <pc:sldChg chg="addSp delSp modSp add mod ord modAnim">
        <pc:chgData name="Said Nabi Lecturer FCSE" userId="22162f9c-d122-430c-b6e9-ac8024b7b6c6" providerId="ADAL" clId="{67A4F9F5-779B-5943-B14E-B85497A2BF22}" dt="2025-10-29T03:14:35.790" v="11608" actId="207"/>
        <pc:sldMkLst>
          <pc:docMk/>
          <pc:sldMk cId="3783565812" sldId="1263"/>
        </pc:sldMkLst>
      </pc:sldChg>
      <pc:sldChg chg="addSp delSp modSp add mod ord">
        <pc:chgData name="Said Nabi Lecturer FCSE" userId="22162f9c-d122-430c-b6e9-ac8024b7b6c6" providerId="ADAL" clId="{67A4F9F5-779B-5943-B14E-B85497A2BF22}" dt="2025-10-30T04:31:59.370" v="12576" actId="207"/>
        <pc:sldMkLst>
          <pc:docMk/>
          <pc:sldMk cId="2771707052" sldId="1264"/>
        </pc:sldMkLst>
      </pc:sldChg>
      <pc:sldChg chg="addSp delSp modSp add mod ord modAnim">
        <pc:chgData name="Said Nabi Lecturer FCSE" userId="22162f9c-d122-430c-b6e9-ac8024b7b6c6" providerId="ADAL" clId="{67A4F9F5-779B-5943-B14E-B85497A2BF22}" dt="2025-10-29T03:36:01.744" v="11741" actId="20577"/>
        <pc:sldMkLst>
          <pc:docMk/>
          <pc:sldMk cId="4197855304" sldId="1265"/>
        </pc:sldMkLst>
      </pc:sldChg>
      <pc:sldChg chg="addSp delSp modSp add mod ord">
        <pc:chgData name="Said Nabi Lecturer FCSE" userId="22162f9c-d122-430c-b6e9-ac8024b7b6c6" providerId="ADAL" clId="{67A4F9F5-779B-5943-B14E-B85497A2BF22}" dt="2025-10-30T04:32:16.085" v="12579" actId="207"/>
        <pc:sldMkLst>
          <pc:docMk/>
          <pc:sldMk cId="1277994506" sldId="1266"/>
        </pc:sldMkLst>
      </pc:sldChg>
      <pc:sldChg chg="delSp modSp add mod">
        <pc:chgData name="Said Nabi Lecturer FCSE" userId="22162f9c-d122-430c-b6e9-ac8024b7b6c6" providerId="ADAL" clId="{67A4F9F5-779B-5943-B14E-B85497A2BF22}" dt="2025-10-30T04:33:22.753" v="12593" actId="207"/>
        <pc:sldMkLst>
          <pc:docMk/>
          <pc:sldMk cId="2014246211" sldId="1267"/>
        </pc:sldMkLst>
      </pc:sldChg>
      <pc:sldChg chg="modSp add mod">
        <pc:chgData name="Said Nabi Lecturer FCSE" userId="22162f9c-d122-430c-b6e9-ac8024b7b6c6" providerId="ADAL" clId="{67A4F9F5-779B-5943-B14E-B85497A2BF22}" dt="2025-10-30T04:36:35.808" v="12632" actId="207"/>
        <pc:sldMkLst>
          <pc:docMk/>
          <pc:sldMk cId="47850072" sldId="1268"/>
        </pc:sldMkLst>
      </pc:sldChg>
      <pc:sldChg chg="modSp add del mod">
        <pc:chgData name="Said Nabi Lecturer FCSE" userId="22162f9c-d122-430c-b6e9-ac8024b7b6c6" providerId="ADAL" clId="{67A4F9F5-779B-5943-B14E-B85497A2BF22}" dt="2025-10-29T05:04:59.821" v="11841" actId="2696"/>
        <pc:sldMkLst>
          <pc:docMk/>
          <pc:sldMk cId="1259123727" sldId="1269"/>
        </pc:sldMkLst>
      </pc:sldChg>
      <pc:sldChg chg="modSp add mod modAnim">
        <pc:chgData name="Said Nabi Lecturer FCSE" userId="22162f9c-d122-430c-b6e9-ac8024b7b6c6" providerId="ADAL" clId="{67A4F9F5-779B-5943-B14E-B85497A2BF22}" dt="2025-10-30T04:37:43.721" v="12647" actId="207"/>
        <pc:sldMkLst>
          <pc:docMk/>
          <pc:sldMk cId="1314682081" sldId="1269"/>
        </pc:sldMkLst>
      </pc:sldChg>
      <pc:sldChg chg="modSp add mod">
        <pc:chgData name="Said Nabi Lecturer FCSE" userId="22162f9c-d122-430c-b6e9-ac8024b7b6c6" providerId="ADAL" clId="{67A4F9F5-779B-5943-B14E-B85497A2BF22}" dt="2025-10-29T05:39:11.065" v="11989" actId="207"/>
        <pc:sldMkLst>
          <pc:docMk/>
          <pc:sldMk cId="3807921517" sldId="1270"/>
        </pc:sldMkLst>
      </pc:sldChg>
      <pc:sldChg chg="modSp add mod modNotesTx">
        <pc:chgData name="Said Nabi Lecturer FCSE" userId="22162f9c-d122-430c-b6e9-ac8024b7b6c6" providerId="ADAL" clId="{67A4F9F5-779B-5943-B14E-B85497A2BF22}" dt="2025-10-29T05:46:49.661" v="12035" actId="20577"/>
        <pc:sldMkLst>
          <pc:docMk/>
          <pc:sldMk cId="3618038641" sldId="1271"/>
        </pc:sldMkLst>
      </pc:sldChg>
      <pc:sldChg chg="modSp add mod">
        <pc:chgData name="Said Nabi Lecturer FCSE" userId="22162f9c-d122-430c-b6e9-ac8024b7b6c6" providerId="ADAL" clId="{67A4F9F5-779B-5943-B14E-B85497A2BF22}" dt="2025-10-30T04:38:26.834" v="12655" actId="207"/>
        <pc:sldMkLst>
          <pc:docMk/>
          <pc:sldMk cId="328436420" sldId="1272"/>
        </pc:sldMkLst>
      </pc:sldChg>
      <pc:sldChg chg="modSp add mod">
        <pc:chgData name="Said Nabi Lecturer FCSE" userId="22162f9c-d122-430c-b6e9-ac8024b7b6c6" providerId="ADAL" clId="{67A4F9F5-779B-5943-B14E-B85497A2BF22}" dt="2025-10-30T04:39:11.674" v="12665" actId="207"/>
        <pc:sldMkLst>
          <pc:docMk/>
          <pc:sldMk cId="654157343" sldId="1273"/>
        </pc:sldMkLst>
      </pc:sldChg>
      <pc:sldChg chg="add del">
        <pc:chgData name="Said Nabi Lecturer FCSE" userId="22162f9c-d122-430c-b6e9-ac8024b7b6c6" providerId="ADAL" clId="{67A4F9F5-779B-5943-B14E-B85497A2BF22}" dt="2025-10-30T04:39:22.399" v="12666" actId="2696"/>
        <pc:sldMkLst>
          <pc:docMk/>
          <pc:sldMk cId="173998873" sldId="1274"/>
        </pc:sldMkLst>
      </pc:sldChg>
      <pc:sldChg chg="modSp add mod modNotesTx">
        <pc:chgData name="Said Nabi Lecturer FCSE" userId="22162f9c-d122-430c-b6e9-ac8024b7b6c6" providerId="ADAL" clId="{67A4F9F5-779B-5943-B14E-B85497A2BF22}" dt="2025-10-30T04:40:01.165" v="12675" actId="207"/>
        <pc:sldMkLst>
          <pc:docMk/>
          <pc:sldMk cId="1571636620" sldId="1275"/>
        </pc:sldMkLst>
      </pc:sldChg>
      <pc:sldChg chg="modSp add mod">
        <pc:chgData name="Said Nabi Lecturer FCSE" userId="22162f9c-d122-430c-b6e9-ac8024b7b6c6" providerId="ADAL" clId="{67A4F9F5-779B-5943-B14E-B85497A2BF22}" dt="2025-10-30T04:40:55.509" v="12686" actId="207"/>
        <pc:sldMkLst>
          <pc:docMk/>
          <pc:sldMk cId="2800734109" sldId="1276"/>
        </pc:sldMkLst>
      </pc:sldChg>
      <pc:sldChg chg="modSp add mod modAnim">
        <pc:chgData name="Said Nabi Lecturer FCSE" userId="22162f9c-d122-430c-b6e9-ac8024b7b6c6" providerId="ADAL" clId="{67A4F9F5-779B-5943-B14E-B85497A2BF22}" dt="2025-10-30T04:41:54.735" v="12698" actId="207"/>
        <pc:sldMkLst>
          <pc:docMk/>
          <pc:sldMk cId="2583583273" sldId="1277"/>
        </pc:sldMkLst>
      </pc:sldChg>
      <pc:sldChg chg="modSp add mod">
        <pc:chgData name="Said Nabi Lecturer FCSE" userId="22162f9c-d122-430c-b6e9-ac8024b7b6c6" providerId="ADAL" clId="{67A4F9F5-779B-5943-B14E-B85497A2BF22}" dt="2025-10-30T04:42:44.229" v="12708" actId="207"/>
        <pc:sldMkLst>
          <pc:docMk/>
          <pc:sldMk cId="2883568473" sldId="1278"/>
        </pc:sldMkLst>
      </pc:sldChg>
      <pc:sldChg chg="modSp add mod">
        <pc:chgData name="Said Nabi Lecturer FCSE" userId="22162f9c-d122-430c-b6e9-ac8024b7b6c6" providerId="ADAL" clId="{67A4F9F5-779B-5943-B14E-B85497A2BF22}" dt="2025-10-30T04:43:29.499" v="12718" actId="207"/>
        <pc:sldMkLst>
          <pc:docMk/>
          <pc:sldMk cId="3664232527" sldId="1279"/>
        </pc:sldMkLst>
      </pc:sldChg>
      <pc:sldChg chg="modSp add mod">
        <pc:chgData name="Said Nabi Lecturer FCSE" userId="22162f9c-d122-430c-b6e9-ac8024b7b6c6" providerId="ADAL" clId="{67A4F9F5-779B-5943-B14E-B85497A2BF22}" dt="2025-10-30T04:43:53.248" v="12723" actId="207"/>
        <pc:sldMkLst>
          <pc:docMk/>
          <pc:sldMk cId="2437511848" sldId="1280"/>
        </pc:sldMkLst>
      </pc:sldChg>
      <pc:sldChg chg="modSp add mod">
        <pc:chgData name="Said Nabi Lecturer FCSE" userId="22162f9c-d122-430c-b6e9-ac8024b7b6c6" providerId="ADAL" clId="{67A4F9F5-779B-5943-B14E-B85497A2BF22}" dt="2025-10-30T04:44:24.652" v="12730" actId="207"/>
        <pc:sldMkLst>
          <pc:docMk/>
          <pc:sldMk cId="1863781370" sldId="1281"/>
        </pc:sldMkLst>
      </pc:sldChg>
      <pc:sldChg chg="modSp add mod">
        <pc:chgData name="Said Nabi Lecturer FCSE" userId="22162f9c-d122-430c-b6e9-ac8024b7b6c6" providerId="ADAL" clId="{67A4F9F5-779B-5943-B14E-B85497A2BF22}" dt="2025-10-30T04:45:01.136" v="12738" actId="207"/>
        <pc:sldMkLst>
          <pc:docMk/>
          <pc:sldMk cId="2631238936" sldId="1282"/>
        </pc:sldMkLst>
      </pc:sldChg>
      <pc:sldChg chg="modSp add mod">
        <pc:chgData name="Said Nabi Lecturer FCSE" userId="22162f9c-d122-430c-b6e9-ac8024b7b6c6" providerId="ADAL" clId="{67A4F9F5-779B-5943-B14E-B85497A2BF22}" dt="2025-10-30T04:45:39.776" v="12746" actId="207"/>
        <pc:sldMkLst>
          <pc:docMk/>
          <pc:sldMk cId="934195758" sldId="1283"/>
        </pc:sldMkLst>
      </pc:sldChg>
      <pc:sldChg chg="modSp add mod">
        <pc:chgData name="Said Nabi Lecturer FCSE" userId="22162f9c-d122-430c-b6e9-ac8024b7b6c6" providerId="ADAL" clId="{67A4F9F5-779B-5943-B14E-B85497A2BF22}" dt="2025-10-30T04:46:08.568" v="12752" actId="207"/>
        <pc:sldMkLst>
          <pc:docMk/>
          <pc:sldMk cId="1164820952" sldId="1284"/>
        </pc:sldMkLst>
      </pc:sldChg>
      <pc:sldChg chg="modSp add mod">
        <pc:chgData name="Said Nabi Lecturer FCSE" userId="22162f9c-d122-430c-b6e9-ac8024b7b6c6" providerId="ADAL" clId="{67A4F9F5-779B-5943-B14E-B85497A2BF22}" dt="2025-10-30T04:46:37.555" v="12758" actId="207"/>
        <pc:sldMkLst>
          <pc:docMk/>
          <pc:sldMk cId="933072674" sldId="1285"/>
        </pc:sldMkLst>
      </pc:sldChg>
      <pc:sldChg chg="modSp add mod">
        <pc:chgData name="Said Nabi Lecturer FCSE" userId="22162f9c-d122-430c-b6e9-ac8024b7b6c6" providerId="ADAL" clId="{67A4F9F5-779B-5943-B14E-B85497A2BF22}" dt="2025-10-30T04:47:23.923" v="12767" actId="207"/>
        <pc:sldMkLst>
          <pc:docMk/>
          <pc:sldMk cId="1267137170" sldId="1286"/>
        </pc:sldMkLst>
      </pc:sldChg>
      <pc:sldChg chg="new del">
        <pc:chgData name="Said Nabi Lecturer FCSE" userId="22162f9c-d122-430c-b6e9-ac8024b7b6c6" providerId="ADAL" clId="{67A4F9F5-779B-5943-B14E-B85497A2BF22}" dt="2025-10-29T10:16:44.877" v="12441" actId="2696"/>
        <pc:sldMkLst>
          <pc:docMk/>
          <pc:sldMk cId="4259573910" sldId="1287"/>
        </pc:sldMkLst>
      </pc:sldChg>
      <pc:sldChg chg="addSp delSp modSp add mod modAnim">
        <pc:chgData name="Said Nabi Lecturer FCSE" userId="22162f9c-d122-430c-b6e9-ac8024b7b6c6" providerId="ADAL" clId="{67A4F9F5-779B-5943-B14E-B85497A2BF22}" dt="2025-10-30T04:34:16.454" v="12606" actId="207"/>
        <pc:sldMkLst>
          <pc:docMk/>
          <pc:sldMk cId="2014776065" sldId="1288"/>
        </pc:sldMkLst>
      </pc:sldChg>
      <pc:sldChg chg="addSp delSp modSp new mod">
        <pc:chgData name="Said Nabi Lecturer FCSE" userId="22162f9c-d122-430c-b6e9-ac8024b7b6c6" providerId="ADAL" clId="{67A4F9F5-779B-5943-B14E-B85497A2BF22}" dt="2025-10-29T15:10:57.827" v="12526" actId="14100"/>
        <pc:sldMkLst>
          <pc:docMk/>
          <pc:sldMk cId="3088916056" sldId="1289"/>
        </pc:sldMkLst>
      </pc:sldChg>
      <pc:sldChg chg="modSp add mod">
        <pc:chgData name="Said Nabi Lecturer FCSE" userId="22162f9c-d122-430c-b6e9-ac8024b7b6c6" providerId="ADAL" clId="{67A4F9F5-779B-5943-B14E-B85497A2BF22}" dt="2025-10-30T04:35:38.636" v="12621" actId="207"/>
        <pc:sldMkLst>
          <pc:docMk/>
          <pc:sldMk cId="3571000408" sldId="1290"/>
        </pc:sldMkLst>
      </pc:sldChg>
      <pc:sldChg chg="addSp modSp add mod">
        <pc:chgData name="Said Nabi Lecturer FCSE" userId="22162f9c-d122-430c-b6e9-ac8024b7b6c6" providerId="ADAL" clId="{67A4F9F5-779B-5943-B14E-B85497A2BF22}" dt="2025-10-30T04:57:11.137" v="12849" actId="1076"/>
        <pc:sldMkLst>
          <pc:docMk/>
          <pc:sldMk cId="1501627490" sldId="1291"/>
        </pc:sldMkLst>
      </pc:sldChg>
      <pc:sldChg chg="delSp modSp add mod">
        <pc:chgData name="Said Nabi Lecturer FCSE" userId="22162f9c-d122-430c-b6e9-ac8024b7b6c6" providerId="ADAL" clId="{67A4F9F5-779B-5943-B14E-B85497A2BF22}" dt="2025-10-30T05:09:17.983" v="13046" actId="207"/>
        <pc:sldMkLst>
          <pc:docMk/>
          <pc:sldMk cId="2306373294" sldId="1292"/>
        </pc:sldMkLst>
      </pc:sldChg>
      <pc:sldChg chg="addSp delSp modSp new mod modAnim">
        <pc:chgData name="Said Nabi Lecturer FCSE" userId="22162f9c-d122-430c-b6e9-ac8024b7b6c6" providerId="ADAL" clId="{67A4F9F5-779B-5943-B14E-B85497A2BF22}" dt="2025-10-30T05:03:24.479" v="12985" actId="108"/>
        <pc:sldMkLst>
          <pc:docMk/>
          <pc:sldMk cId="1665626534" sldId="1293"/>
        </pc:sldMkLst>
      </pc:sldChg>
      <pc:sldChg chg="addSp delSp modSp add mod">
        <pc:chgData name="Said Nabi Lecturer FCSE" userId="22162f9c-d122-430c-b6e9-ac8024b7b6c6" providerId="ADAL" clId="{67A4F9F5-779B-5943-B14E-B85497A2BF22}" dt="2025-10-30T05:23:16.734" v="13192" actId="14100"/>
        <pc:sldMkLst>
          <pc:docMk/>
          <pc:sldMk cId="2787239569" sldId="1294"/>
        </pc:sldMkLst>
      </pc:sldChg>
      <pc:sldChg chg="delSp new mod">
        <pc:chgData name="Said Nabi Lecturer FCSE" userId="22162f9c-d122-430c-b6e9-ac8024b7b6c6" providerId="ADAL" clId="{67A4F9F5-779B-5943-B14E-B85497A2BF22}" dt="2025-10-30T05:13:51.523" v="13141" actId="478"/>
        <pc:sldMkLst>
          <pc:docMk/>
          <pc:sldMk cId="2021670558" sldId="1295"/>
        </pc:sldMkLst>
      </pc:sldChg>
      <pc:sldChg chg="addSp delSp modSp add mod">
        <pc:chgData name="Said Nabi Lecturer FCSE" userId="22162f9c-d122-430c-b6e9-ac8024b7b6c6" providerId="ADAL" clId="{67A4F9F5-779B-5943-B14E-B85497A2BF22}" dt="2025-10-30T05:26:08.469" v="13208" actId="21"/>
        <pc:sldMkLst>
          <pc:docMk/>
          <pc:sldMk cId="1810775614" sldId="1296"/>
        </pc:sldMkLst>
      </pc:sldChg>
      <pc:sldChg chg="addSp delSp modSp new mod">
        <pc:chgData name="Said Nabi Lecturer FCSE" userId="22162f9c-d122-430c-b6e9-ac8024b7b6c6" providerId="ADAL" clId="{67A4F9F5-779B-5943-B14E-B85497A2BF22}" dt="2025-10-30T05:26:27.517" v="13215" actId="14100"/>
        <pc:sldMkLst>
          <pc:docMk/>
          <pc:sldMk cId="973916219" sldId="1297"/>
        </pc:sldMkLst>
      </pc:sldChg>
    </pc:docChg>
  </pc:docChgLst>
  <pc:docChgLst>
    <pc:chgData name="Said Nabi Lecturer FCSE" userId="22162f9c-d122-430c-b6e9-ac8024b7b6c6" providerId="ADAL" clId="{F52FF6DB-E99F-2443-B41D-2F38D8B1FE95}"/>
    <pc:docChg chg="undo custSel addSld modSld sldOrd">
      <pc:chgData name="Said Nabi Lecturer FCSE" userId="22162f9c-d122-430c-b6e9-ac8024b7b6c6" providerId="ADAL" clId="{F52FF6DB-E99F-2443-B41D-2F38D8B1FE95}" dt="2025-10-10T07:25:32.533" v="614" actId="20577"/>
      <pc:docMkLst>
        <pc:docMk/>
      </pc:docMkLst>
    </pc:docChg>
  </pc:docChgLst>
  <pc:docChgLst>
    <pc:chgData name="Said Nabi Lecturer FCSE" userId="22162f9c-d122-430c-b6e9-ac8024b7b6c6" providerId="ADAL" clId="{475E294A-2CE3-8A4A-BEC2-4D8144E73E64}"/>
    <pc:docChg chg="undo custSel addSld delSld modSld sldOrd">
      <pc:chgData name="Said Nabi Lecturer FCSE" userId="22162f9c-d122-430c-b6e9-ac8024b7b6c6" providerId="ADAL" clId="{475E294A-2CE3-8A4A-BEC2-4D8144E73E64}" dt="2025-11-27T04:27:57.816" v="2271" actId="207"/>
      <pc:docMkLst>
        <pc:docMk/>
      </pc:docMkLst>
      <pc:sldChg chg="modSp mod">
        <pc:chgData name="Said Nabi Lecturer FCSE" userId="22162f9c-d122-430c-b6e9-ac8024b7b6c6" providerId="ADAL" clId="{475E294A-2CE3-8A4A-BEC2-4D8144E73E64}" dt="2025-11-20T15:44:58.521" v="3" actId="20577"/>
        <pc:sldMkLst>
          <pc:docMk/>
          <pc:sldMk cId="1696953445" sldId="384"/>
        </pc:sldMkLst>
        <pc:spChg chg="mod">
          <ac:chgData name="Said Nabi Lecturer FCSE" userId="22162f9c-d122-430c-b6e9-ac8024b7b6c6" providerId="ADAL" clId="{475E294A-2CE3-8A4A-BEC2-4D8144E73E64}" dt="2025-11-20T15:44:58.521" v="3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modSp">
        <pc:chgData name="Said Nabi Lecturer FCSE" userId="22162f9c-d122-430c-b6e9-ac8024b7b6c6" providerId="ADAL" clId="{475E294A-2CE3-8A4A-BEC2-4D8144E73E64}" dt="2025-11-20T15:45:50.242" v="86" actId="20577"/>
        <pc:sldMkLst>
          <pc:docMk/>
          <pc:sldMk cId="3364439907" sldId="1124"/>
        </pc:sldMkLst>
        <pc:spChg chg="mod">
          <ac:chgData name="Said Nabi Lecturer FCSE" userId="22162f9c-d122-430c-b6e9-ac8024b7b6c6" providerId="ADAL" clId="{475E294A-2CE3-8A4A-BEC2-4D8144E73E64}" dt="2025-11-20T15:45:50.242" v="86" actId="20577"/>
          <ac:spMkLst>
            <pc:docMk/>
            <pc:sldMk cId="3364439907" sldId="1124"/>
            <ac:spMk id="3" creationId="{3A2DEC95-DCE2-DE72-424C-58584EE884C8}"/>
          </ac:spMkLst>
        </pc:spChg>
      </pc:sldChg>
      <pc:sldChg chg="del">
        <pc:chgData name="Said Nabi Lecturer FCSE" userId="22162f9c-d122-430c-b6e9-ac8024b7b6c6" providerId="ADAL" clId="{475E294A-2CE3-8A4A-BEC2-4D8144E73E64}" dt="2025-11-20T15:45:18.020" v="5" actId="2696"/>
        <pc:sldMkLst>
          <pc:docMk/>
          <pc:sldMk cId="2929290793" sldId="1171"/>
        </pc:sldMkLst>
      </pc:sldChg>
      <pc:sldChg chg="del">
        <pc:chgData name="Said Nabi Lecturer FCSE" userId="22162f9c-d122-430c-b6e9-ac8024b7b6c6" providerId="ADAL" clId="{475E294A-2CE3-8A4A-BEC2-4D8144E73E64}" dt="2025-11-20T15:45:17.999" v="4" actId="2696"/>
        <pc:sldMkLst>
          <pc:docMk/>
          <pc:sldMk cId="2266435415" sldId="1250"/>
        </pc:sldMkLst>
      </pc:sldChg>
      <pc:sldChg chg="del">
        <pc:chgData name="Said Nabi Lecturer FCSE" userId="22162f9c-d122-430c-b6e9-ac8024b7b6c6" providerId="ADAL" clId="{475E294A-2CE3-8A4A-BEC2-4D8144E73E64}" dt="2025-11-20T15:45:18.029" v="6" actId="2696"/>
        <pc:sldMkLst>
          <pc:docMk/>
          <pc:sldMk cId="537363446" sldId="1252"/>
        </pc:sldMkLst>
      </pc:sldChg>
      <pc:sldChg chg="del">
        <pc:chgData name="Said Nabi Lecturer FCSE" userId="22162f9c-d122-430c-b6e9-ac8024b7b6c6" providerId="ADAL" clId="{475E294A-2CE3-8A4A-BEC2-4D8144E73E64}" dt="2025-11-20T15:45:18.037" v="7" actId="2696"/>
        <pc:sldMkLst>
          <pc:docMk/>
          <pc:sldMk cId="2004355453" sldId="1253"/>
        </pc:sldMkLst>
      </pc:sldChg>
      <pc:sldChg chg="del">
        <pc:chgData name="Said Nabi Lecturer FCSE" userId="22162f9c-d122-430c-b6e9-ac8024b7b6c6" providerId="ADAL" clId="{475E294A-2CE3-8A4A-BEC2-4D8144E73E64}" dt="2025-11-20T15:45:18.087" v="13" actId="2696"/>
        <pc:sldMkLst>
          <pc:docMk/>
          <pc:sldMk cId="1070050867" sldId="1254"/>
        </pc:sldMkLst>
      </pc:sldChg>
      <pc:sldChg chg="del">
        <pc:chgData name="Said Nabi Lecturer FCSE" userId="22162f9c-d122-430c-b6e9-ac8024b7b6c6" providerId="ADAL" clId="{475E294A-2CE3-8A4A-BEC2-4D8144E73E64}" dt="2025-11-20T15:45:18.092" v="14" actId="2696"/>
        <pc:sldMkLst>
          <pc:docMk/>
          <pc:sldMk cId="491651696" sldId="1255"/>
        </pc:sldMkLst>
      </pc:sldChg>
      <pc:sldChg chg="del">
        <pc:chgData name="Said Nabi Lecturer FCSE" userId="22162f9c-d122-430c-b6e9-ac8024b7b6c6" providerId="ADAL" clId="{475E294A-2CE3-8A4A-BEC2-4D8144E73E64}" dt="2025-11-20T15:45:18.111" v="16" actId="2696"/>
        <pc:sldMkLst>
          <pc:docMk/>
          <pc:sldMk cId="2973614963" sldId="1256"/>
        </pc:sldMkLst>
      </pc:sldChg>
      <pc:sldChg chg="del">
        <pc:chgData name="Said Nabi Lecturer FCSE" userId="22162f9c-d122-430c-b6e9-ac8024b7b6c6" providerId="ADAL" clId="{475E294A-2CE3-8A4A-BEC2-4D8144E73E64}" dt="2025-11-20T15:45:18.118" v="17" actId="2696"/>
        <pc:sldMkLst>
          <pc:docMk/>
          <pc:sldMk cId="2672428336" sldId="1257"/>
        </pc:sldMkLst>
      </pc:sldChg>
      <pc:sldChg chg="del">
        <pc:chgData name="Said Nabi Lecturer FCSE" userId="22162f9c-d122-430c-b6e9-ac8024b7b6c6" providerId="ADAL" clId="{475E294A-2CE3-8A4A-BEC2-4D8144E73E64}" dt="2025-11-20T15:45:18.125" v="18" actId="2696"/>
        <pc:sldMkLst>
          <pc:docMk/>
          <pc:sldMk cId="1151164678" sldId="1258"/>
        </pc:sldMkLst>
      </pc:sldChg>
      <pc:sldChg chg="del">
        <pc:chgData name="Said Nabi Lecturer FCSE" userId="22162f9c-d122-430c-b6e9-ac8024b7b6c6" providerId="ADAL" clId="{475E294A-2CE3-8A4A-BEC2-4D8144E73E64}" dt="2025-11-20T15:45:18.140" v="20" actId="2696"/>
        <pc:sldMkLst>
          <pc:docMk/>
          <pc:sldMk cId="4198637322" sldId="1259"/>
        </pc:sldMkLst>
      </pc:sldChg>
      <pc:sldChg chg="del">
        <pc:chgData name="Said Nabi Lecturer FCSE" userId="22162f9c-d122-430c-b6e9-ac8024b7b6c6" providerId="ADAL" clId="{475E294A-2CE3-8A4A-BEC2-4D8144E73E64}" dt="2025-11-20T15:45:18.099" v="15" actId="2696"/>
        <pc:sldMkLst>
          <pc:docMk/>
          <pc:sldMk cId="20478837" sldId="1260"/>
        </pc:sldMkLst>
      </pc:sldChg>
      <pc:sldChg chg="del">
        <pc:chgData name="Said Nabi Lecturer FCSE" userId="22162f9c-d122-430c-b6e9-ac8024b7b6c6" providerId="ADAL" clId="{475E294A-2CE3-8A4A-BEC2-4D8144E73E64}" dt="2025-11-20T15:45:18.150" v="21" actId="2696"/>
        <pc:sldMkLst>
          <pc:docMk/>
          <pc:sldMk cId="2961832874" sldId="1261"/>
        </pc:sldMkLst>
      </pc:sldChg>
      <pc:sldChg chg="del">
        <pc:chgData name="Said Nabi Lecturer FCSE" userId="22162f9c-d122-430c-b6e9-ac8024b7b6c6" providerId="ADAL" clId="{475E294A-2CE3-8A4A-BEC2-4D8144E73E64}" dt="2025-11-20T15:45:18.133" v="19" actId="2696"/>
        <pc:sldMkLst>
          <pc:docMk/>
          <pc:sldMk cId="4077593267" sldId="1262"/>
        </pc:sldMkLst>
      </pc:sldChg>
      <pc:sldChg chg="del">
        <pc:chgData name="Said Nabi Lecturer FCSE" userId="22162f9c-d122-430c-b6e9-ac8024b7b6c6" providerId="ADAL" clId="{475E294A-2CE3-8A4A-BEC2-4D8144E73E64}" dt="2025-11-26T16:26:38.523" v="2222" actId="2696"/>
        <pc:sldMkLst>
          <pc:docMk/>
          <pc:sldMk cId="4035709817" sldId="1266"/>
        </pc:sldMkLst>
      </pc:sldChg>
      <pc:sldChg chg="modSp mod ord modAnim">
        <pc:chgData name="Said Nabi Lecturer FCSE" userId="22162f9c-d122-430c-b6e9-ac8024b7b6c6" providerId="ADAL" clId="{475E294A-2CE3-8A4A-BEC2-4D8144E73E64}" dt="2025-11-27T03:57:31.171" v="2242" actId="207"/>
        <pc:sldMkLst>
          <pc:docMk/>
          <pc:sldMk cId="1010021182" sldId="1267"/>
        </pc:sldMkLst>
      </pc:sldChg>
      <pc:sldChg chg="del">
        <pc:chgData name="Said Nabi Lecturer FCSE" userId="22162f9c-d122-430c-b6e9-ac8024b7b6c6" providerId="ADAL" clId="{475E294A-2CE3-8A4A-BEC2-4D8144E73E64}" dt="2025-11-20T15:45:18.180" v="24" actId="2696"/>
        <pc:sldMkLst>
          <pc:docMk/>
          <pc:sldMk cId="47850072" sldId="1268"/>
        </pc:sldMkLst>
      </pc:sldChg>
      <pc:sldChg chg="del">
        <pc:chgData name="Said Nabi Lecturer FCSE" userId="22162f9c-d122-430c-b6e9-ac8024b7b6c6" providerId="ADAL" clId="{475E294A-2CE3-8A4A-BEC2-4D8144E73E64}" dt="2025-11-20T15:45:18.189" v="25" actId="2696"/>
        <pc:sldMkLst>
          <pc:docMk/>
          <pc:sldMk cId="1314682081" sldId="1269"/>
        </pc:sldMkLst>
      </pc:sldChg>
      <pc:sldChg chg="del">
        <pc:chgData name="Said Nabi Lecturer FCSE" userId="22162f9c-d122-430c-b6e9-ac8024b7b6c6" providerId="ADAL" clId="{475E294A-2CE3-8A4A-BEC2-4D8144E73E64}" dt="2025-11-20T15:45:18.198" v="26" actId="2696"/>
        <pc:sldMkLst>
          <pc:docMk/>
          <pc:sldMk cId="3807921517" sldId="1270"/>
        </pc:sldMkLst>
      </pc:sldChg>
      <pc:sldChg chg="del">
        <pc:chgData name="Said Nabi Lecturer FCSE" userId="22162f9c-d122-430c-b6e9-ac8024b7b6c6" providerId="ADAL" clId="{475E294A-2CE3-8A4A-BEC2-4D8144E73E64}" dt="2025-11-20T15:45:18.202" v="27" actId="2696"/>
        <pc:sldMkLst>
          <pc:docMk/>
          <pc:sldMk cId="3618038641" sldId="1271"/>
        </pc:sldMkLst>
      </pc:sldChg>
      <pc:sldChg chg="del">
        <pc:chgData name="Said Nabi Lecturer FCSE" userId="22162f9c-d122-430c-b6e9-ac8024b7b6c6" providerId="ADAL" clId="{475E294A-2CE3-8A4A-BEC2-4D8144E73E64}" dt="2025-11-20T15:45:18.213" v="29" actId="2696"/>
        <pc:sldMkLst>
          <pc:docMk/>
          <pc:sldMk cId="328436420" sldId="1272"/>
        </pc:sldMkLst>
      </pc:sldChg>
      <pc:sldChg chg="del">
        <pc:chgData name="Said Nabi Lecturer FCSE" userId="22162f9c-d122-430c-b6e9-ac8024b7b6c6" providerId="ADAL" clId="{475E294A-2CE3-8A4A-BEC2-4D8144E73E64}" dt="2025-11-20T15:45:18.227" v="31" actId="2696"/>
        <pc:sldMkLst>
          <pc:docMk/>
          <pc:sldMk cId="654157343" sldId="1273"/>
        </pc:sldMkLst>
      </pc:sldChg>
      <pc:sldChg chg="del">
        <pc:chgData name="Said Nabi Lecturer FCSE" userId="22162f9c-d122-430c-b6e9-ac8024b7b6c6" providerId="ADAL" clId="{475E294A-2CE3-8A4A-BEC2-4D8144E73E64}" dt="2025-11-20T15:45:18.239" v="33" actId="2696"/>
        <pc:sldMkLst>
          <pc:docMk/>
          <pc:sldMk cId="1571636620" sldId="1275"/>
        </pc:sldMkLst>
      </pc:sldChg>
      <pc:sldChg chg="del">
        <pc:chgData name="Said Nabi Lecturer FCSE" userId="22162f9c-d122-430c-b6e9-ac8024b7b6c6" providerId="ADAL" clId="{475E294A-2CE3-8A4A-BEC2-4D8144E73E64}" dt="2025-11-20T15:45:18.250" v="35" actId="2696"/>
        <pc:sldMkLst>
          <pc:docMk/>
          <pc:sldMk cId="2800734109" sldId="1276"/>
        </pc:sldMkLst>
      </pc:sldChg>
      <pc:sldChg chg="del">
        <pc:chgData name="Said Nabi Lecturer FCSE" userId="22162f9c-d122-430c-b6e9-ac8024b7b6c6" providerId="ADAL" clId="{475E294A-2CE3-8A4A-BEC2-4D8144E73E64}" dt="2025-11-20T15:45:18.262" v="37" actId="2696"/>
        <pc:sldMkLst>
          <pc:docMk/>
          <pc:sldMk cId="2583583273" sldId="1277"/>
        </pc:sldMkLst>
      </pc:sldChg>
      <pc:sldChg chg="addSp delSp modSp mod">
        <pc:chgData name="Said Nabi Lecturer FCSE" userId="22162f9c-d122-430c-b6e9-ac8024b7b6c6" providerId="ADAL" clId="{475E294A-2CE3-8A4A-BEC2-4D8144E73E64}" dt="2025-11-21T03:52:56.234" v="309" actId="207"/>
        <pc:sldMkLst>
          <pc:docMk/>
          <pc:sldMk cId="2883568473" sldId="1278"/>
        </pc:sldMkLst>
      </pc:sldChg>
      <pc:sldChg chg="addSp delSp modSp mod">
        <pc:chgData name="Said Nabi Lecturer FCSE" userId="22162f9c-d122-430c-b6e9-ac8024b7b6c6" providerId="ADAL" clId="{475E294A-2CE3-8A4A-BEC2-4D8144E73E64}" dt="2025-11-21T04:04:02.290" v="348" actId="1076"/>
        <pc:sldMkLst>
          <pc:docMk/>
          <pc:sldMk cId="3664232527" sldId="1279"/>
        </pc:sldMkLst>
      </pc:sldChg>
      <pc:sldChg chg="addSp delSp modSp mod">
        <pc:chgData name="Said Nabi Lecturer FCSE" userId="22162f9c-d122-430c-b6e9-ac8024b7b6c6" providerId="ADAL" clId="{475E294A-2CE3-8A4A-BEC2-4D8144E73E64}" dt="2025-11-21T04:12:43.090" v="351" actId="207"/>
        <pc:sldMkLst>
          <pc:docMk/>
          <pc:sldMk cId="2437511848" sldId="1280"/>
        </pc:sldMkLst>
      </pc:sldChg>
      <pc:sldChg chg="addSp delSp modSp mod">
        <pc:chgData name="Said Nabi Lecturer FCSE" userId="22162f9c-d122-430c-b6e9-ac8024b7b6c6" providerId="ADAL" clId="{475E294A-2CE3-8A4A-BEC2-4D8144E73E64}" dt="2025-11-21T06:45:55.558" v="353" actId="21"/>
        <pc:sldMkLst>
          <pc:docMk/>
          <pc:sldMk cId="1863781370" sldId="1281"/>
        </pc:sldMkLst>
      </pc:sldChg>
      <pc:sldChg chg="addSp delSp modSp mod">
        <pc:chgData name="Said Nabi Lecturer FCSE" userId="22162f9c-d122-430c-b6e9-ac8024b7b6c6" providerId="ADAL" clId="{475E294A-2CE3-8A4A-BEC2-4D8144E73E64}" dt="2025-11-20T16:07:15.749" v="186" actId="21"/>
        <pc:sldMkLst>
          <pc:docMk/>
          <pc:sldMk cId="2631238936" sldId="1282"/>
        </pc:sldMkLst>
      </pc:sldChg>
      <pc:sldChg chg="addSp delSp modSp mod ord">
        <pc:chgData name="Said Nabi Lecturer FCSE" userId="22162f9c-d122-430c-b6e9-ac8024b7b6c6" providerId="ADAL" clId="{475E294A-2CE3-8A4A-BEC2-4D8144E73E64}" dt="2025-11-20T16:11:39.198" v="202" actId="20578"/>
        <pc:sldMkLst>
          <pc:docMk/>
          <pc:sldMk cId="934195758" sldId="1283"/>
        </pc:sldMkLst>
      </pc:sldChg>
      <pc:sldChg chg="addSp delSp modSp mod">
        <pc:chgData name="Said Nabi Lecturer FCSE" userId="22162f9c-d122-430c-b6e9-ac8024b7b6c6" providerId="ADAL" clId="{475E294A-2CE3-8A4A-BEC2-4D8144E73E64}" dt="2025-11-23T02:01:06.859" v="675" actId="207"/>
        <pc:sldMkLst>
          <pc:docMk/>
          <pc:sldMk cId="1164820952" sldId="1284"/>
        </pc:sldMkLst>
      </pc:sldChg>
      <pc:sldChg chg="addSp delSp modSp mod modNotesTx">
        <pc:chgData name="Said Nabi Lecturer FCSE" userId="22162f9c-d122-430c-b6e9-ac8024b7b6c6" providerId="ADAL" clId="{475E294A-2CE3-8A4A-BEC2-4D8144E73E64}" dt="2025-11-23T02:22:14.376" v="678" actId="207"/>
        <pc:sldMkLst>
          <pc:docMk/>
          <pc:sldMk cId="933072674" sldId="1285"/>
        </pc:sldMkLst>
      </pc:sldChg>
      <pc:sldChg chg="addSp delSp modSp mod">
        <pc:chgData name="Said Nabi Lecturer FCSE" userId="22162f9c-d122-430c-b6e9-ac8024b7b6c6" providerId="ADAL" clId="{475E294A-2CE3-8A4A-BEC2-4D8144E73E64}" dt="2025-11-20T16:20:06.961" v="283" actId="21"/>
        <pc:sldMkLst>
          <pc:docMk/>
          <pc:sldMk cId="1267137170" sldId="1286"/>
        </pc:sldMkLst>
      </pc:sldChg>
      <pc:sldChg chg="del">
        <pc:chgData name="Said Nabi Lecturer FCSE" userId="22162f9c-d122-430c-b6e9-ac8024b7b6c6" providerId="ADAL" clId="{475E294A-2CE3-8A4A-BEC2-4D8144E73E64}" dt="2025-11-20T15:45:18.159" v="22" actId="2696"/>
        <pc:sldMkLst>
          <pc:docMk/>
          <pc:sldMk cId="2014776065" sldId="1288"/>
        </pc:sldMkLst>
      </pc:sldChg>
      <pc:sldChg chg="del">
        <pc:chgData name="Said Nabi Lecturer FCSE" userId="22162f9c-d122-430c-b6e9-ac8024b7b6c6" providerId="ADAL" clId="{475E294A-2CE3-8A4A-BEC2-4D8144E73E64}" dt="2025-11-25T03:05:19.832" v="1308" actId="2696"/>
        <pc:sldMkLst>
          <pc:docMk/>
          <pc:sldMk cId="3717621914" sldId="1289"/>
        </pc:sldMkLst>
      </pc:sldChg>
      <pc:sldChg chg="del">
        <pc:chgData name="Said Nabi Lecturer FCSE" userId="22162f9c-d122-430c-b6e9-ac8024b7b6c6" providerId="ADAL" clId="{475E294A-2CE3-8A4A-BEC2-4D8144E73E64}" dt="2025-11-20T15:45:18.169" v="23" actId="2696"/>
        <pc:sldMkLst>
          <pc:docMk/>
          <pc:sldMk cId="3571000408" sldId="1290"/>
        </pc:sldMkLst>
      </pc:sldChg>
      <pc:sldChg chg="modAnim">
        <pc:chgData name="Said Nabi Lecturer FCSE" userId="22162f9c-d122-430c-b6e9-ac8024b7b6c6" providerId="ADAL" clId="{475E294A-2CE3-8A4A-BEC2-4D8144E73E64}" dt="2025-11-23T04:40:15.391" v="806"/>
        <pc:sldMkLst>
          <pc:docMk/>
          <pc:sldMk cId="1501627490" sldId="1291"/>
        </pc:sldMkLst>
      </pc:sldChg>
      <pc:sldChg chg="modSp mod modAnim modNotesTx">
        <pc:chgData name="Said Nabi Lecturer FCSE" userId="22162f9c-d122-430c-b6e9-ac8024b7b6c6" providerId="ADAL" clId="{475E294A-2CE3-8A4A-BEC2-4D8144E73E64}" dt="2025-11-24T16:01:12.013" v="1284" actId="20577"/>
        <pc:sldMkLst>
          <pc:docMk/>
          <pc:sldMk cId="2306373294" sldId="1292"/>
        </pc:sldMkLst>
      </pc:sldChg>
      <pc:sldChg chg="modSp mod modAnim modNotesTx">
        <pc:chgData name="Said Nabi Lecturer FCSE" userId="22162f9c-d122-430c-b6e9-ac8024b7b6c6" providerId="ADAL" clId="{475E294A-2CE3-8A4A-BEC2-4D8144E73E64}" dt="2025-11-25T06:31:24.718" v="1887" actId="20577"/>
        <pc:sldMkLst>
          <pc:docMk/>
          <pc:sldMk cId="1665626534" sldId="1293"/>
        </pc:sldMkLst>
      </pc:sldChg>
      <pc:sldChg chg="modAnim">
        <pc:chgData name="Said Nabi Lecturer FCSE" userId="22162f9c-d122-430c-b6e9-ac8024b7b6c6" providerId="ADAL" clId="{475E294A-2CE3-8A4A-BEC2-4D8144E73E64}" dt="2025-11-24T16:02:22.341" v="1287"/>
        <pc:sldMkLst>
          <pc:docMk/>
          <pc:sldMk cId="2787239569" sldId="1294"/>
        </pc:sldMkLst>
      </pc:sldChg>
      <pc:sldChg chg="del">
        <pc:chgData name="Said Nabi Lecturer FCSE" userId="22162f9c-d122-430c-b6e9-ac8024b7b6c6" providerId="ADAL" clId="{475E294A-2CE3-8A4A-BEC2-4D8144E73E64}" dt="2025-11-20T15:47:52.460" v="87" actId="2696"/>
        <pc:sldMkLst>
          <pc:docMk/>
          <pc:sldMk cId="2021670558" sldId="1295"/>
        </pc:sldMkLst>
      </pc:sldChg>
      <pc:sldChg chg="modSp mod modAnim">
        <pc:chgData name="Said Nabi Lecturer FCSE" userId="22162f9c-d122-430c-b6e9-ac8024b7b6c6" providerId="ADAL" clId="{475E294A-2CE3-8A4A-BEC2-4D8144E73E64}" dt="2025-11-25T04:08:45.362" v="1662" actId="207"/>
        <pc:sldMkLst>
          <pc:docMk/>
          <pc:sldMk cId="1810775614" sldId="1296"/>
        </pc:sldMkLst>
      </pc:sldChg>
      <pc:sldChg chg="del">
        <pc:chgData name="Said Nabi Lecturer FCSE" userId="22162f9c-d122-430c-b6e9-ac8024b7b6c6" providerId="ADAL" clId="{475E294A-2CE3-8A4A-BEC2-4D8144E73E64}" dt="2025-11-25T03:04:29.311" v="1307" actId="2696"/>
        <pc:sldMkLst>
          <pc:docMk/>
          <pc:sldMk cId="973916219" sldId="1297"/>
        </pc:sldMkLst>
      </pc:sldChg>
      <pc:sldChg chg="addSp delSp modSp add mod modAnim">
        <pc:chgData name="Said Nabi Lecturer FCSE" userId="22162f9c-d122-430c-b6e9-ac8024b7b6c6" providerId="ADAL" clId="{475E294A-2CE3-8A4A-BEC2-4D8144E73E64}" dt="2025-11-22T04:07:34.180" v="642" actId="14100"/>
        <pc:sldMkLst>
          <pc:docMk/>
          <pc:sldMk cId="3176718012" sldId="1298"/>
        </pc:sldMkLst>
      </pc:sldChg>
      <pc:sldChg chg="del">
        <pc:chgData name="Said Nabi Lecturer FCSE" userId="22162f9c-d122-430c-b6e9-ac8024b7b6c6" providerId="ADAL" clId="{475E294A-2CE3-8A4A-BEC2-4D8144E73E64}" dt="2025-11-20T15:45:18.053" v="9" actId="2696"/>
        <pc:sldMkLst>
          <pc:docMk/>
          <pc:sldMk cId="364440771" sldId="1299"/>
        </pc:sldMkLst>
      </pc:sldChg>
      <pc:sldChg chg="addSp delSp modSp add mod delAnim modAnim">
        <pc:chgData name="Said Nabi Lecturer FCSE" userId="22162f9c-d122-430c-b6e9-ac8024b7b6c6" providerId="ADAL" clId="{475E294A-2CE3-8A4A-BEC2-4D8144E73E64}" dt="2025-11-22T04:04:12.139" v="616" actId="478"/>
        <pc:sldMkLst>
          <pc:docMk/>
          <pc:sldMk cId="3340380439" sldId="1299"/>
        </pc:sldMkLst>
      </pc:sldChg>
      <pc:sldChg chg="addSp delSp modSp add mod modAnim">
        <pc:chgData name="Said Nabi Lecturer FCSE" userId="22162f9c-d122-430c-b6e9-ac8024b7b6c6" providerId="ADAL" clId="{475E294A-2CE3-8A4A-BEC2-4D8144E73E64}" dt="2025-11-22T04:01:43.974" v="599"/>
        <pc:sldMkLst>
          <pc:docMk/>
          <pc:sldMk cId="3710682543" sldId="1300"/>
        </pc:sldMkLst>
      </pc:sldChg>
      <pc:sldChg chg="del">
        <pc:chgData name="Said Nabi Lecturer FCSE" userId="22162f9c-d122-430c-b6e9-ac8024b7b6c6" providerId="ADAL" clId="{475E294A-2CE3-8A4A-BEC2-4D8144E73E64}" dt="2025-11-20T15:45:18.060" v="10" actId="2696"/>
        <pc:sldMkLst>
          <pc:docMk/>
          <pc:sldMk cId="3950771350" sldId="1300"/>
        </pc:sldMkLst>
      </pc:sldChg>
      <pc:sldChg chg="del">
        <pc:chgData name="Said Nabi Lecturer FCSE" userId="22162f9c-d122-430c-b6e9-ac8024b7b6c6" providerId="ADAL" clId="{475E294A-2CE3-8A4A-BEC2-4D8144E73E64}" dt="2025-11-20T15:45:18.066" v="11" actId="2696"/>
        <pc:sldMkLst>
          <pc:docMk/>
          <pc:sldMk cId="1889531778" sldId="1301"/>
        </pc:sldMkLst>
      </pc:sldChg>
      <pc:sldChg chg="addSp delSp modSp add mod modAnim">
        <pc:chgData name="Said Nabi Lecturer FCSE" userId="22162f9c-d122-430c-b6e9-ac8024b7b6c6" providerId="ADAL" clId="{475E294A-2CE3-8A4A-BEC2-4D8144E73E64}" dt="2025-11-22T12:35:08.914" v="666" actId="1036"/>
        <pc:sldMkLst>
          <pc:docMk/>
          <pc:sldMk cId="3036869655" sldId="1301"/>
        </pc:sldMkLst>
      </pc:sldChg>
      <pc:sldChg chg="del">
        <pc:chgData name="Said Nabi Lecturer FCSE" userId="22162f9c-d122-430c-b6e9-ac8024b7b6c6" providerId="ADAL" clId="{475E294A-2CE3-8A4A-BEC2-4D8144E73E64}" dt="2025-11-20T15:45:18.079" v="12" actId="2696"/>
        <pc:sldMkLst>
          <pc:docMk/>
          <pc:sldMk cId="479220478" sldId="1302"/>
        </pc:sldMkLst>
      </pc:sldChg>
      <pc:sldChg chg="addSp delSp modSp add mod ord">
        <pc:chgData name="Said Nabi Lecturer FCSE" userId="22162f9c-d122-430c-b6e9-ac8024b7b6c6" providerId="ADAL" clId="{475E294A-2CE3-8A4A-BEC2-4D8144E73E64}" dt="2025-11-20T16:09:44.702" v="198" actId="962"/>
        <pc:sldMkLst>
          <pc:docMk/>
          <pc:sldMk cId="1640856742" sldId="1302"/>
        </pc:sldMkLst>
      </pc:sldChg>
      <pc:sldChg chg="addSp delSp modSp add mod modAnim">
        <pc:chgData name="Said Nabi Lecturer FCSE" userId="22162f9c-d122-430c-b6e9-ac8024b7b6c6" providerId="ADAL" clId="{475E294A-2CE3-8A4A-BEC2-4D8144E73E64}" dt="2025-11-23T01:59:55.846" v="673" actId="1035"/>
        <pc:sldMkLst>
          <pc:docMk/>
          <pc:sldMk cId="4095406029" sldId="1303"/>
        </pc:sldMkLst>
      </pc:sldChg>
      <pc:sldChg chg="del">
        <pc:chgData name="Said Nabi Lecturer FCSE" userId="22162f9c-d122-430c-b6e9-ac8024b7b6c6" providerId="ADAL" clId="{475E294A-2CE3-8A4A-BEC2-4D8144E73E64}" dt="2025-11-20T15:45:18.046" v="8" actId="2696"/>
        <pc:sldMkLst>
          <pc:docMk/>
          <pc:sldMk cId="19031120" sldId="1304"/>
        </pc:sldMkLst>
      </pc:sldChg>
      <pc:sldChg chg="addSp delSp modSp add mod ord">
        <pc:chgData name="Said Nabi Lecturer FCSE" userId="22162f9c-d122-430c-b6e9-ac8024b7b6c6" providerId="ADAL" clId="{475E294A-2CE3-8A4A-BEC2-4D8144E73E64}" dt="2025-11-20T16:15:31.243" v="257" actId="1076"/>
        <pc:sldMkLst>
          <pc:docMk/>
          <pc:sldMk cId="295907494" sldId="1304"/>
        </pc:sldMkLst>
      </pc:sldChg>
      <pc:sldChg chg="addSp delSp modSp add mod ord">
        <pc:chgData name="Said Nabi Lecturer FCSE" userId="22162f9c-d122-430c-b6e9-ac8024b7b6c6" providerId="ADAL" clId="{475E294A-2CE3-8A4A-BEC2-4D8144E73E64}" dt="2025-11-20T16:19:03.077" v="281" actId="962"/>
        <pc:sldMkLst>
          <pc:docMk/>
          <pc:sldMk cId="2818112451" sldId="1305"/>
        </pc:sldMkLst>
      </pc:sldChg>
      <pc:sldChg chg="del">
        <pc:chgData name="Said Nabi Lecturer FCSE" userId="22162f9c-d122-430c-b6e9-ac8024b7b6c6" providerId="ADAL" clId="{475E294A-2CE3-8A4A-BEC2-4D8144E73E64}" dt="2025-11-20T15:45:18.210" v="28" actId="2696"/>
        <pc:sldMkLst>
          <pc:docMk/>
          <pc:sldMk cId="3480754971" sldId="1305"/>
        </pc:sldMkLst>
      </pc:sldChg>
      <pc:sldChg chg="addSp delSp modSp add del mod ord">
        <pc:chgData name="Said Nabi Lecturer FCSE" userId="22162f9c-d122-430c-b6e9-ac8024b7b6c6" providerId="ADAL" clId="{475E294A-2CE3-8A4A-BEC2-4D8144E73E64}" dt="2025-11-20T16:22:02.441" v="305" actId="1076"/>
        <pc:sldMkLst>
          <pc:docMk/>
          <pc:sldMk cId="350325082" sldId="1306"/>
        </pc:sldMkLst>
      </pc:sldChg>
      <pc:sldChg chg="del">
        <pc:chgData name="Said Nabi Lecturer FCSE" userId="22162f9c-d122-430c-b6e9-ac8024b7b6c6" providerId="ADAL" clId="{475E294A-2CE3-8A4A-BEC2-4D8144E73E64}" dt="2025-11-20T15:45:18.222" v="30" actId="2696"/>
        <pc:sldMkLst>
          <pc:docMk/>
          <pc:sldMk cId="2567244784" sldId="1306"/>
        </pc:sldMkLst>
      </pc:sldChg>
      <pc:sldChg chg="new del">
        <pc:chgData name="Said Nabi Lecturer FCSE" userId="22162f9c-d122-430c-b6e9-ac8024b7b6c6" providerId="ADAL" clId="{475E294A-2CE3-8A4A-BEC2-4D8144E73E64}" dt="2025-11-24T05:29:03.160" v="807" actId="2696"/>
        <pc:sldMkLst>
          <pc:docMk/>
          <pc:sldMk cId="1097762451" sldId="1307"/>
        </pc:sldMkLst>
      </pc:sldChg>
      <pc:sldChg chg="add del">
        <pc:chgData name="Said Nabi Lecturer FCSE" userId="22162f9c-d122-430c-b6e9-ac8024b7b6c6" providerId="ADAL" clId="{475E294A-2CE3-8A4A-BEC2-4D8144E73E64}" dt="2025-11-22T04:05:46.155" v="618" actId="2890"/>
        <pc:sldMkLst>
          <pc:docMk/>
          <pc:sldMk cId="1764461242" sldId="1307"/>
        </pc:sldMkLst>
      </pc:sldChg>
      <pc:sldChg chg="del">
        <pc:chgData name="Said Nabi Lecturer FCSE" userId="22162f9c-d122-430c-b6e9-ac8024b7b6c6" providerId="ADAL" clId="{475E294A-2CE3-8A4A-BEC2-4D8144E73E64}" dt="2025-11-20T15:45:18.236" v="32" actId="2696"/>
        <pc:sldMkLst>
          <pc:docMk/>
          <pc:sldMk cId="2158322818" sldId="1307"/>
        </pc:sldMkLst>
      </pc:sldChg>
      <pc:sldChg chg="modSp add mod modAnim">
        <pc:chgData name="Said Nabi Lecturer FCSE" userId="22162f9c-d122-430c-b6e9-ac8024b7b6c6" providerId="ADAL" clId="{475E294A-2CE3-8A4A-BEC2-4D8144E73E64}" dt="2025-11-25T04:10:46.534" v="1664" actId="20577"/>
        <pc:sldMkLst>
          <pc:docMk/>
          <pc:sldMk cId="3432917847" sldId="1307"/>
        </pc:sldMkLst>
      </pc:sldChg>
      <pc:sldChg chg="modSp add mod modAnim modNotesTx">
        <pc:chgData name="Said Nabi Lecturer FCSE" userId="22162f9c-d122-430c-b6e9-ac8024b7b6c6" providerId="ADAL" clId="{475E294A-2CE3-8A4A-BEC2-4D8144E73E64}" dt="2025-11-27T03:41:37.305" v="2238" actId="20577"/>
        <pc:sldMkLst>
          <pc:docMk/>
          <pc:sldMk cId="24178683" sldId="1308"/>
        </pc:sldMkLst>
      </pc:sldChg>
      <pc:sldChg chg="del">
        <pc:chgData name="Said Nabi Lecturer FCSE" userId="22162f9c-d122-430c-b6e9-ac8024b7b6c6" providerId="ADAL" clId="{475E294A-2CE3-8A4A-BEC2-4D8144E73E64}" dt="2025-11-20T15:45:18.246" v="34" actId="2696"/>
        <pc:sldMkLst>
          <pc:docMk/>
          <pc:sldMk cId="354611621" sldId="1308"/>
        </pc:sldMkLst>
      </pc:sldChg>
      <pc:sldChg chg="add del">
        <pc:chgData name="Said Nabi Lecturer FCSE" userId="22162f9c-d122-430c-b6e9-ac8024b7b6c6" providerId="ADAL" clId="{475E294A-2CE3-8A4A-BEC2-4D8144E73E64}" dt="2025-11-24T05:29:04.104" v="808" actId="2696"/>
        <pc:sldMkLst>
          <pc:docMk/>
          <pc:sldMk cId="4271103663" sldId="1308"/>
        </pc:sldMkLst>
      </pc:sldChg>
      <pc:sldChg chg="modSp add mod modAnim modNotesTx">
        <pc:chgData name="Said Nabi Lecturer FCSE" userId="22162f9c-d122-430c-b6e9-ac8024b7b6c6" providerId="ADAL" clId="{475E294A-2CE3-8A4A-BEC2-4D8144E73E64}" dt="2025-11-25T05:44:10.233" v="1869" actId="1076"/>
        <pc:sldMkLst>
          <pc:docMk/>
          <pc:sldMk cId="368955173" sldId="1309"/>
        </pc:sldMkLst>
      </pc:sldChg>
      <pc:sldChg chg="del">
        <pc:chgData name="Said Nabi Lecturer FCSE" userId="22162f9c-d122-430c-b6e9-ac8024b7b6c6" providerId="ADAL" clId="{475E294A-2CE3-8A4A-BEC2-4D8144E73E64}" dt="2025-11-20T15:45:18.259" v="36" actId="2696"/>
        <pc:sldMkLst>
          <pc:docMk/>
          <pc:sldMk cId="3404111437" sldId="1309"/>
        </pc:sldMkLst>
      </pc:sldChg>
      <pc:sldChg chg="del">
        <pc:chgData name="Said Nabi Lecturer FCSE" userId="22162f9c-d122-430c-b6e9-ac8024b7b6c6" providerId="ADAL" clId="{475E294A-2CE3-8A4A-BEC2-4D8144E73E64}" dt="2025-11-20T15:45:18.271" v="38" actId="2696"/>
        <pc:sldMkLst>
          <pc:docMk/>
          <pc:sldMk cId="54253678" sldId="1310"/>
        </pc:sldMkLst>
      </pc:sldChg>
      <pc:sldChg chg="modSp add mod modAnim modNotesTx">
        <pc:chgData name="Said Nabi Lecturer FCSE" userId="22162f9c-d122-430c-b6e9-ac8024b7b6c6" providerId="ADAL" clId="{475E294A-2CE3-8A4A-BEC2-4D8144E73E64}" dt="2025-11-26T09:20:40.152" v="1967" actId="113"/>
        <pc:sldMkLst>
          <pc:docMk/>
          <pc:sldMk cId="3193157815" sldId="1310"/>
        </pc:sldMkLst>
      </pc:sldChg>
      <pc:sldChg chg="addSp delSp modSp add mod modAnim modNotesTx">
        <pc:chgData name="Said Nabi Lecturer FCSE" userId="22162f9c-d122-430c-b6e9-ac8024b7b6c6" providerId="ADAL" clId="{475E294A-2CE3-8A4A-BEC2-4D8144E73E64}" dt="2025-11-27T03:56:30.543" v="2239" actId="20577"/>
        <pc:sldMkLst>
          <pc:docMk/>
          <pc:sldMk cId="3002859106" sldId="1311"/>
        </pc:sldMkLst>
      </pc:sldChg>
      <pc:sldChg chg="addSp delSp modSp new mod modAnim">
        <pc:chgData name="Said Nabi Lecturer FCSE" userId="22162f9c-d122-430c-b6e9-ac8024b7b6c6" providerId="ADAL" clId="{475E294A-2CE3-8A4A-BEC2-4D8144E73E64}" dt="2025-11-26T15:21:38.148" v="2028"/>
        <pc:sldMkLst>
          <pc:docMk/>
          <pc:sldMk cId="681417535" sldId="1312"/>
        </pc:sldMkLst>
      </pc:sldChg>
      <pc:sldChg chg="add del">
        <pc:chgData name="Said Nabi Lecturer FCSE" userId="22162f9c-d122-430c-b6e9-ac8024b7b6c6" providerId="ADAL" clId="{475E294A-2CE3-8A4A-BEC2-4D8144E73E64}" dt="2025-11-26T16:26:39.878" v="2223" actId="2696"/>
        <pc:sldMkLst>
          <pc:docMk/>
          <pc:sldMk cId="1842604145" sldId="1313"/>
        </pc:sldMkLst>
      </pc:sldChg>
      <pc:sldChg chg="addSp delSp modSp add mod modAnim">
        <pc:chgData name="Said Nabi Lecturer FCSE" userId="22162f9c-d122-430c-b6e9-ac8024b7b6c6" providerId="ADAL" clId="{475E294A-2CE3-8A4A-BEC2-4D8144E73E64}" dt="2025-11-27T04:11:37.761" v="2252" actId="207"/>
        <pc:sldMkLst>
          <pc:docMk/>
          <pc:sldMk cId="4206437977" sldId="1314"/>
        </pc:sldMkLst>
      </pc:sldChg>
      <pc:sldChg chg="addSp delSp modSp add mod delAnim modAnim">
        <pc:chgData name="Said Nabi Lecturer FCSE" userId="22162f9c-d122-430c-b6e9-ac8024b7b6c6" providerId="ADAL" clId="{475E294A-2CE3-8A4A-BEC2-4D8144E73E64}" dt="2025-11-27T04:13:06.949" v="2258" actId="5793"/>
        <pc:sldMkLst>
          <pc:docMk/>
          <pc:sldMk cId="2386710185" sldId="1315"/>
        </pc:sldMkLst>
      </pc:sldChg>
      <pc:sldChg chg="addSp delSp modSp add mod delAnim modAnim">
        <pc:chgData name="Said Nabi Lecturer FCSE" userId="22162f9c-d122-430c-b6e9-ac8024b7b6c6" providerId="ADAL" clId="{475E294A-2CE3-8A4A-BEC2-4D8144E73E64}" dt="2025-11-27T04:20:43.767" v="2262" actId="113"/>
        <pc:sldMkLst>
          <pc:docMk/>
          <pc:sldMk cId="4152160037" sldId="1316"/>
        </pc:sldMkLst>
      </pc:sldChg>
      <pc:sldChg chg="addSp delSp modSp add mod modAnim">
        <pc:chgData name="Said Nabi Lecturer FCSE" userId="22162f9c-d122-430c-b6e9-ac8024b7b6c6" providerId="ADAL" clId="{475E294A-2CE3-8A4A-BEC2-4D8144E73E64}" dt="2025-11-27T04:27:57.816" v="2271" actId="207"/>
        <pc:sldMkLst>
          <pc:docMk/>
          <pc:sldMk cId="2350166613" sldId="1317"/>
        </pc:sldMkLst>
      </pc:sldChg>
      <pc:sldChg chg="addSp delSp modSp new del mod">
        <pc:chgData name="Said Nabi Lecturer FCSE" userId="22162f9c-d122-430c-b6e9-ac8024b7b6c6" providerId="ADAL" clId="{475E294A-2CE3-8A4A-BEC2-4D8144E73E64}" dt="2025-11-27T03:57:09.464" v="2240" actId="2696"/>
        <pc:sldMkLst>
          <pc:docMk/>
          <pc:sldMk cId="4047396443" sldId="1318"/>
        </pc:sldMkLst>
      </pc:sldChg>
    </pc:docChg>
  </pc:docChgLst>
  <pc:docChgLst>
    <pc:chgData name="Said Nabi Lecturer FCSE" userId="S::said.nabi@giki.edu.pk::22162f9c-d122-430c-b6e9-ac8024b7b6c6" providerId="AD" clId="Web-{3CAFA5C7-CAAF-6DC2-D9D1-61F30AB7A19C}"/>
    <pc:docChg chg="delSld">
      <pc:chgData name="Said Nabi Lecturer FCSE" userId="S::said.nabi@giki.edu.pk::22162f9c-d122-430c-b6e9-ac8024b7b6c6" providerId="AD" clId="Web-{3CAFA5C7-CAAF-6DC2-D9D1-61F30AB7A19C}" dt="2025-10-23T08:25:03.708" v="0"/>
      <pc:docMkLst>
        <pc:docMk/>
      </pc:docMkLst>
      <pc:sldChg chg="del">
        <pc:chgData name="Said Nabi Lecturer FCSE" userId="S::said.nabi@giki.edu.pk::22162f9c-d122-430c-b6e9-ac8024b7b6c6" providerId="AD" clId="Web-{3CAFA5C7-CAAF-6DC2-D9D1-61F30AB7A19C}" dt="2025-10-23T08:25:03.708" v="0"/>
        <pc:sldMkLst>
          <pc:docMk/>
          <pc:sldMk cId="4058084929" sldId="12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A1779-A9D3-5246-BCE2-402B7DACA942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30AB7-ED17-0D43-BA3B-85E1FBF3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0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6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B107-6E27-B6B8-3D6C-C387CF3C9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D8FC2-C31A-5EB0-A62E-D98798095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7A99C-AA0A-62D2-9C38-EB3A2582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A595-021F-51FA-1F40-E8AFF45C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4153-0623-FC85-877B-5B083C2B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2A1-F2F4-FA91-63D5-6F3EFB4C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26A89-B74C-A254-26EB-0CA1C0E7B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A874-5C74-9644-6217-AAB6EE66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DEC0B-36A8-92CD-A141-67B874B2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9FB4-411F-A7B4-BA73-B5127311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3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8552B-C034-F1C0-3DE0-6A828CFB7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34C9D-BE58-D6F2-0E14-FC1B35670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30D49-320F-8B65-6765-4EEB7FBA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93EF-1E43-699E-510E-B10F660E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D1C8-A8CE-AAE3-1002-3BCA4431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CF0-614E-F3E5-0172-9F62171E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D281-DC6D-D7A7-C4E6-D77264A4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74CD7-305B-D11E-9D97-E36078F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ACC9-4149-A0FA-9963-00B8568D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C1E7-76FC-F8D8-806D-D8DBD203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8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5BDF-E3A1-4C2D-A88B-760CF4E0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07C4-6C7D-723C-F5FA-75AC2EAC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6DD4-FB1D-EE63-C440-732EA7E2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8BEED-74FB-F846-AECD-0006B592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B486-1B07-3A70-9074-03EDDD07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D3A8-1A5D-FDB4-A790-50F78561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40FB1-4A9E-9EB3-FB3E-DA345EFF6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03834-3831-5317-3FB8-980F7462E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C7196-615D-7406-9DD8-0CA3F943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E2E13-2E9C-A8DA-67F7-09EE4263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A6D69-FE8A-C35B-84AB-79554DE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1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8958-3C63-E64E-B34B-8DE36074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A9EF3-5678-D002-0364-FE3FA420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8CD19-946B-B96C-C936-09DAEB758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FCFED-F800-D7D8-2F35-50FE6F03E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1C22F-FF0C-E459-2175-33996903C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15A23-9438-C557-5AEE-FD5A66EB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AB8BA-B5F1-5848-B46B-71773C17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8326A-84DA-0D73-881F-78E54799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3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43C3-7437-CF4C-ED41-45575B3F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8E424-258E-0836-14F3-1BF2E453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A725-3777-DA54-704A-421EB981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4F844-3888-6BAA-94AE-EAB594CD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91D9C-1E89-1105-7116-B5E52FCB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0E437-3E92-7E2B-F679-E4089E6B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42BFA-C64E-513A-1D43-F74CEFD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4F82-AB96-9C21-C542-6408BD66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F3CC-DDFC-B518-A00F-03BDBF767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97D5C-4E9E-EFB8-90DB-B69BCE15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F8BD-2B52-F23C-839B-BD8CE7BC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87652-ED32-6487-A5A2-E4E2FB9C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A1001-5048-0A0A-4FD2-DA01A61C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5C3A-9783-BC4E-9040-8817C501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67D8-032F-FCF8-936A-9261A6D06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2B2E5-8E87-E6A4-2705-21AFFB737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07C15-3E98-1C40-AA63-E1011CCD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24D7-5F99-B7FE-4168-5842409F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2521B-709C-4140-1FA8-593334C2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DBB7E0-97D0-F509-BAB5-45F3B15340B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6F4C3-B010-E47B-FF24-50A73974AFE0}"/>
              </a:ext>
            </a:extLst>
          </p:cNvPr>
          <p:cNvSpPr/>
          <p:nvPr userDrawn="1"/>
        </p:nvSpPr>
        <p:spPr>
          <a:xfrm>
            <a:off x="11506200" y="61722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539BE-3203-DE25-5D52-BE53A08EA61B}"/>
              </a:ext>
            </a:extLst>
          </p:cNvPr>
          <p:cNvSpPr txBox="1"/>
          <p:nvPr userDrawn="1"/>
        </p:nvSpPr>
        <p:spPr>
          <a:xfrm rot="16200000">
            <a:off x="11200207" y="671017"/>
            <a:ext cx="129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Fall 2025</a:t>
            </a:r>
            <a:endParaRPr lang="en-PK" sz="1200" kern="120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63BB9-EB16-2B71-C712-5A6E1B384895}"/>
              </a:ext>
            </a:extLst>
          </p:cNvPr>
          <p:cNvSpPr txBox="1"/>
          <p:nvPr userDrawn="1"/>
        </p:nvSpPr>
        <p:spPr>
          <a:xfrm rot="16200000">
            <a:off x="10627459" y="3988652"/>
            <a:ext cx="244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Software Design and Architecture (SE322) By Mr. Said Nabi</a:t>
            </a:r>
            <a:endParaRPr lang="en-PK" sz="1200" kern="120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A7DF65E-C177-D14E-69F8-F97164B77A92}"/>
              </a:ext>
            </a:extLst>
          </p:cNvPr>
          <p:cNvSpPr txBox="1">
            <a:spLocks/>
          </p:cNvSpPr>
          <p:nvPr userDrawn="1"/>
        </p:nvSpPr>
        <p:spPr>
          <a:xfrm>
            <a:off x="11571551" y="6316225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2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85838"/>
            <a:ext cx="8303190" cy="2362200"/>
          </a:xfrm>
        </p:spPr>
        <p:txBody>
          <a:bodyPr>
            <a:normAutofit fontScale="90000"/>
          </a:bodyPr>
          <a:lstStyle/>
          <a:p>
            <a:pPr eaLnBrk="0" hangingPunct="0">
              <a:spcBef>
                <a:spcPct val="20000"/>
              </a:spcBef>
              <a:spcAft>
                <a:spcPts val="600"/>
              </a:spcAft>
            </a:pP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>Software Design and architecture (SE322) </a:t>
            </a: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gg</a:t>
            </a:r>
            <a:br>
              <a:rPr lang="en-US" b="1" dirty="0">
                <a:solidFill>
                  <a:srgbClr val="0000CC"/>
                </a:solidFill>
              </a:rPr>
            </a:br>
            <a:endParaRPr lang="en-GB" sz="3100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6781800" cy="2514600"/>
          </a:xfrm>
        </p:spPr>
        <p:txBody>
          <a:bodyPr>
            <a:normAutofit/>
          </a:bodyPr>
          <a:lstStyle/>
          <a:p>
            <a:pPr marL="511175" indent="-279400"/>
            <a:r>
              <a:rPr lang="en-US" dirty="0">
                <a:solidFill>
                  <a:srgbClr val="006600"/>
                </a:solidFill>
              </a:rPr>
              <a:t>Said Nabi</a:t>
            </a:r>
          </a:p>
          <a:p>
            <a:pPr marL="511175" indent="-279400"/>
            <a:r>
              <a:rPr lang="en-US" dirty="0" err="1">
                <a:solidFill>
                  <a:srgbClr val="7030A0"/>
                </a:solidFill>
              </a:rPr>
              <a:t>said.nabi@giki.edu.pk</a:t>
            </a:r>
            <a:endParaRPr lang="en-US" b="1" dirty="0">
              <a:solidFill>
                <a:srgbClr val="7030A0"/>
              </a:solidFill>
              <a:cs typeface="Times New Roman" pitchFamily="18" charset="0"/>
            </a:endParaRPr>
          </a:p>
          <a:p>
            <a:pPr marL="511175" indent="-279400"/>
            <a:endParaRPr lang="en-US" dirty="0">
              <a:solidFill>
                <a:srgbClr val="006600"/>
              </a:solidFill>
            </a:endParaRPr>
          </a:p>
          <a:p>
            <a:pPr marL="511175" indent="-279400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Faculty of Computer Science and engineering</a:t>
            </a:r>
          </a:p>
          <a:p>
            <a:pPr marL="511175" indent="-279400"/>
            <a:r>
              <a:rPr lang="en-US" dirty="0" err="1">
                <a:solidFill>
                  <a:srgbClr val="0070C0"/>
                </a:solidFill>
              </a:rPr>
              <a:t>Gik</a:t>
            </a:r>
            <a:r>
              <a:rPr lang="en-US" dirty="0">
                <a:solidFill>
                  <a:srgbClr val="0070C0"/>
                </a:solidFill>
              </a:rPr>
              <a:t> Institute Topi, Swabi</a:t>
            </a:r>
          </a:p>
          <a:p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89200" y="30480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indent="-279400"/>
            <a:r>
              <a:rPr lang="en-US" dirty="0">
                <a:solidFill>
                  <a:schemeClr val="tx1"/>
                </a:solidFill>
              </a:rPr>
              <a:t>Week 13</a:t>
            </a: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Admissions - Ghulam Ishaq Khan Institute of Engineering ...">
            <a:extLst>
              <a:ext uri="{FF2B5EF4-FFF2-40B4-BE49-F238E27FC236}">
                <a16:creationId xmlns:a16="http://schemas.microsoft.com/office/drawing/2014/main" id="{EEEDED95-EC48-C068-23B0-993A483F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48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EFCF0EC-18F4-E8A7-B429-BFBE4FD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9110910" y="1310957"/>
            <a:ext cx="2438399" cy="36576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20/01/2025</a:t>
            </a:r>
          </a:p>
        </p:txBody>
      </p:sp>
    </p:spTree>
    <p:extLst>
      <p:ext uri="{BB962C8B-B14F-4D97-AF65-F5344CB8AC3E}">
        <p14:creationId xmlns:p14="http://schemas.microsoft.com/office/powerpoint/2010/main" val="169695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E6617-1113-2FC1-F4A0-ADCB820DC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86C4BC-0B6F-6854-53EE-330195C3A589}"/>
              </a:ext>
            </a:extLst>
          </p:cNvPr>
          <p:cNvSpPr txBox="1"/>
          <p:nvPr/>
        </p:nvSpPr>
        <p:spPr>
          <a:xfrm>
            <a:off x="264051" y="757072"/>
            <a:ext cx="10930422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Client–Server Architecture is a </a:t>
            </a:r>
            <a:r>
              <a:rPr lang="en-US" sz="2000" b="1" dirty="0">
                <a:solidFill>
                  <a:schemeClr val="accent1"/>
                </a:solidFill>
              </a:rPr>
              <a:t>distributed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computing model </a:t>
            </a:r>
            <a:r>
              <a:rPr lang="en-US" sz="2000" dirty="0"/>
              <a:t>in which responsibilities are separated between </a:t>
            </a:r>
            <a:r>
              <a:rPr lang="en-US" sz="2000" b="1" dirty="0">
                <a:solidFill>
                  <a:schemeClr val="accent1"/>
                </a:solidFill>
              </a:rPr>
              <a:t>two independent components</a:t>
            </a:r>
            <a:r>
              <a:rPr lang="en-US" sz="2000" dirty="0"/>
              <a:t>: the client, which requests services, and the server, which provides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Instead of placing all processing, data handling, and user interaction inside </a:t>
            </a:r>
            <a:r>
              <a:rPr lang="en-US" sz="2000" b="1" dirty="0">
                <a:solidFill>
                  <a:schemeClr val="accent1"/>
                </a:solidFill>
              </a:rPr>
              <a:t>one large monolithic program</a:t>
            </a:r>
            <a:r>
              <a:rPr lang="en-US" sz="2000" dirty="0"/>
              <a:t>, this architecture spreads the work across machines or processes connected through a </a:t>
            </a:r>
            <a:r>
              <a:rPr lang="en-US" sz="2000" b="1" dirty="0">
                <a:solidFill>
                  <a:schemeClr val="accent1"/>
                </a:solidFill>
              </a:rPr>
              <a:t>communication channel such as TCP/IP or HTTP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client focuses primarily on </a:t>
            </a:r>
            <a:r>
              <a:rPr lang="en-US" sz="2000" b="1" dirty="0">
                <a:solidFill>
                  <a:schemeClr val="accent1"/>
                </a:solidFill>
              </a:rPr>
              <a:t>presenting information and collecting user input</a:t>
            </a:r>
            <a:r>
              <a:rPr lang="en-US" sz="2000" dirty="0"/>
              <a:t>, while the server manages </a:t>
            </a:r>
            <a:r>
              <a:rPr lang="en-US" sz="2000" b="1" dirty="0">
                <a:solidFill>
                  <a:schemeClr val="accent1"/>
                </a:solidFill>
              </a:rPr>
              <a:t>processing logic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security enforcement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centralized storage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Because the two components communicate through structured request–response interactions, this architecture supports </a:t>
            </a:r>
            <a:r>
              <a:rPr lang="en-US" sz="2000" b="1" dirty="0">
                <a:solidFill>
                  <a:schemeClr val="accent1"/>
                </a:solidFill>
              </a:rPr>
              <a:t>distributed systems where clients can operate anywhere</a:t>
            </a:r>
          </a:p>
          <a:p>
            <a:pPr lvl="1"/>
            <a:r>
              <a:rPr lang="en-US" sz="2000" dirty="0"/>
              <a:t>—from desktop </a:t>
            </a:r>
            <a:r>
              <a:rPr lang="en-US" sz="2000" b="1" dirty="0">
                <a:solidFill>
                  <a:schemeClr val="accent1"/>
                </a:solidFill>
              </a:rPr>
              <a:t>computers to mobile devices</a:t>
            </a:r>
          </a:p>
          <a:p>
            <a:pPr lvl="1"/>
            <a:r>
              <a:rPr lang="en-US" sz="2000" dirty="0"/>
              <a:t>—while the server remains the authoritative provider of data and services.</a:t>
            </a:r>
          </a:p>
          <a:p>
            <a:pPr lvl="1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architectural approach enables </a:t>
            </a:r>
            <a:r>
              <a:rPr lang="en-US" sz="2000" b="1" dirty="0">
                <a:solidFill>
                  <a:schemeClr val="accent1"/>
                </a:solidFill>
              </a:rPr>
              <a:t>scalability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easier maintenance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centralized control</a:t>
            </a:r>
            <a:r>
              <a:rPr lang="en-US" sz="2000" dirty="0"/>
              <a:t>, making it suitable for large, multi-user environments.</a:t>
            </a:r>
          </a:p>
          <a:p>
            <a:pPr lvl="1"/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3EF8E3-3547-ECC1-7974-F81819121515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Client </a:t>
            </a:r>
            <a:r>
              <a:rPr lang="en-US" sz="3600" b="1" u="sng"/>
              <a:t>Server Architecture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9883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28D1-A0AD-964E-8FEE-1DA791963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87E13-52CA-B841-2C9A-768DB5341967}"/>
              </a:ext>
            </a:extLst>
          </p:cNvPr>
          <p:cNvSpPr txBox="1"/>
          <p:nvPr/>
        </p:nvSpPr>
        <p:spPr>
          <a:xfrm>
            <a:off x="264051" y="610136"/>
            <a:ext cx="10930422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Client–Server Architecture allows servers </a:t>
            </a:r>
            <a:r>
              <a:rPr lang="en-US" sz="2000" b="1" dirty="0">
                <a:solidFill>
                  <a:schemeClr val="accent1"/>
                </a:solidFill>
              </a:rPr>
              <a:t>to handle many requests at once</a:t>
            </a:r>
            <a:r>
              <a:rPr lang="en-US" sz="2000" dirty="0"/>
              <a:t>, making it easy for organizations </a:t>
            </a:r>
            <a:r>
              <a:rPr lang="en-US" sz="2000" b="1" dirty="0">
                <a:solidFill>
                  <a:schemeClr val="accent1"/>
                </a:solidFill>
              </a:rPr>
              <a:t>to grow by adding more clients or improving server capacity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Centralizing </a:t>
            </a:r>
            <a:r>
              <a:rPr lang="en-US" sz="2000" b="1" dirty="0">
                <a:solidFill>
                  <a:schemeClr val="accent1"/>
                </a:solidFill>
              </a:rPr>
              <a:t>updates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security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data on the server simplifies </a:t>
            </a:r>
            <a:r>
              <a:rPr lang="en-US" sz="2000" dirty="0"/>
              <a:t>management and keeps all clients consistent, but this </a:t>
            </a:r>
            <a:r>
              <a:rPr lang="en-US" sz="2000" b="1" dirty="0">
                <a:solidFill>
                  <a:srgbClr val="C00000"/>
                </a:solidFill>
              </a:rPr>
              <a:t>also creates risks</a:t>
            </a:r>
            <a:r>
              <a:rPr lang="en-US" sz="2000" dirty="0"/>
              <a:t>—if the server fails or the network is slow, the entire system can be affected.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Despite these challenges, the clear </a:t>
            </a:r>
            <a:r>
              <a:rPr lang="en-US" sz="2000" b="1" dirty="0">
                <a:solidFill>
                  <a:schemeClr val="accent1"/>
                </a:solidFill>
              </a:rPr>
              <a:t>separation of responsibilities makes client</a:t>
            </a:r>
            <a:r>
              <a:rPr lang="en-US" sz="2000" dirty="0"/>
              <a:t>–server systems more </a:t>
            </a:r>
            <a:r>
              <a:rPr lang="en-US" sz="2000" b="1" dirty="0">
                <a:solidFill>
                  <a:schemeClr val="accent1"/>
                </a:solidFill>
              </a:rPr>
              <a:t>organized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secure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scalable than monolithic setups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architecture remains </a:t>
            </a:r>
            <a:r>
              <a:rPr lang="en-US" sz="2000" b="1" dirty="0">
                <a:solidFill>
                  <a:schemeClr val="accent1"/>
                </a:solidFill>
              </a:rPr>
              <a:t>a core model in modern computing</a:t>
            </a:r>
            <a:r>
              <a:rPr lang="en-US" sz="2000" dirty="0"/>
              <a:t>, forming the foundation of </a:t>
            </a:r>
            <a:r>
              <a:rPr lang="en-US" sz="2000" b="1" dirty="0">
                <a:solidFill>
                  <a:schemeClr val="accent1"/>
                </a:solidFill>
              </a:rPr>
              <a:t>websites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mobile apps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databases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games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cloud services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Even advanced architectures </a:t>
            </a:r>
            <a:r>
              <a:rPr lang="en-US" sz="2000" b="1" dirty="0">
                <a:solidFill>
                  <a:schemeClr val="accent1"/>
                </a:solidFill>
              </a:rPr>
              <a:t>like microservices and cloud-native systems </a:t>
            </a:r>
            <a:r>
              <a:rPr lang="en-US" sz="2000" dirty="0"/>
              <a:t>still build on the </a:t>
            </a:r>
            <a:r>
              <a:rPr lang="en-US" sz="2000" b="1" dirty="0">
                <a:solidFill>
                  <a:schemeClr val="accent1"/>
                </a:solidFill>
              </a:rPr>
              <a:t>same client–server principles</a:t>
            </a:r>
            <a:r>
              <a:rPr lang="en-US" sz="2000" dirty="0"/>
              <a:t>, making it </a:t>
            </a:r>
            <a:r>
              <a:rPr lang="en-US" sz="2000" b="1" dirty="0">
                <a:solidFill>
                  <a:schemeClr val="accent1"/>
                </a:solidFill>
              </a:rPr>
              <a:t>essential</a:t>
            </a:r>
            <a:r>
              <a:rPr lang="en-US" sz="2000" dirty="0"/>
              <a:t> for understanding modern </a:t>
            </a:r>
            <a:r>
              <a:rPr lang="en-US" sz="2000" b="1" dirty="0">
                <a:solidFill>
                  <a:schemeClr val="accent1"/>
                </a:solidFill>
              </a:rPr>
              <a:t>distributed applications.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8328A5-64E1-8A5A-6DFF-795A2C312AE5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Client Server Architecture Cont..</a:t>
            </a:r>
          </a:p>
        </p:txBody>
      </p:sp>
    </p:spTree>
    <p:extLst>
      <p:ext uri="{BB962C8B-B14F-4D97-AF65-F5344CB8AC3E}">
        <p14:creationId xmlns:p14="http://schemas.microsoft.com/office/powerpoint/2010/main" val="29114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F0078-651A-CCFD-6BBD-24EDF6D3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B3CAE2-E856-D0CE-0D6C-1188F81E97D3}"/>
              </a:ext>
            </a:extLst>
          </p:cNvPr>
          <p:cNvSpPr txBox="1"/>
          <p:nvPr/>
        </p:nvSpPr>
        <p:spPr>
          <a:xfrm>
            <a:off x="416451" y="935963"/>
            <a:ext cx="1093042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1-Tier Architecture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keeps everything—</a:t>
            </a:r>
            <a:r>
              <a:rPr lang="en-US" sz="2000" b="1" dirty="0">
                <a:solidFill>
                  <a:schemeClr val="accent1"/>
                </a:solidFill>
              </a:rPr>
              <a:t>UI, logic, and data</a:t>
            </a:r>
            <a:r>
              <a:rPr lang="en-US" sz="2000" dirty="0"/>
              <a:t>—on one machine, like a </a:t>
            </a:r>
            <a:r>
              <a:rPr lang="en-US" sz="2000" b="1" dirty="0">
                <a:solidFill>
                  <a:schemeClr val="accent1"/>
                </a:solidFill>
              </a:rPr>
              <a:t>calculator app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chemeClr val="accent1"/>
                </a:solidFill>
              </a:rPr>
              <a:t>offline Excel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/>
                </a:solidFill>
              </a:rPr>
              <a:t>2-Tier Architecture</a:t>
            </a:r>
            <a:r>
              <a:rPr lang="en-US" sz="2000" dirty="0"/>
              <a:t>, the client talks </a:t>
            </a:r>
            <a:r>
              <a:rPr lang="en-US" sz="2000" b="1" dirty="0">
                <a:solidFill>
                  <a:schemeClr val="accent1"/>
                </a:solidFill>
              </a:rPr>
              <a:t>directly</a:t>
            </a:r>
            <a:r>
              <a:rPr lang="en-US" sz="2000" dirty="0"/>
              <a:t> to a server or database, such as old desktop apps sending </a:t>
            </a:r>
            <a:r>
              <a:rPr lang="en-US" sz="2000" b="1" dirty="0">
                <a:solidFill>
                  <a:schemeClr val="accent1"/>
                </a:solidFill>
              </a:rPr>
              <a:t>SQL queries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to a university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3-Tier Architecture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adds an </a:t>
            </a:r>
            <a:r>
              <a:rPr lang="en-US" sz="2000" b="1" dirty="0">
                <a:solidFill>
                  <a:schemeClr val="accent1"/>
                </a:solidFill>
              </a:rPr>
              <a:t>application server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between the client and database; for example, a </a:t>
            </a:r>
            <a:r>
              <a:rPr lang="en-US" sz="2000" b="1" dirty="0">
                <a:solidFill>
                  <a:schemeClr val="accent1"/>
                </a:solidFill>
              </a:rPr>
              <a:t>React frontend → Node.js/Java backend </a:t>
            </a:r>
            <a:r>
              <a:rPr lang="en-US" sz="2000" b="1" dirty="0"/>
              <a:t>→ </a:t>
            </a:r>
            <a:r>
              <a:rPr lang="en-US" sz="2000" b="1" dirty="0">
                <a:solidFill>
                  <a:schemeClr val="accent1"/>
                </a:solidFill>
              </a:rPr>
              <a:t>Database</a:t>
            </a:r>
            <a:r>
              <a:rPr lang="en-US" sz="2000" dirty="0"/>
              <a:t>, used by </a:t>
            </a:r>
            <a:r>
              <a:rPr lang="en-US" sz="2000" b="1" dirty="0">
                <a:solidFill>
                  <a:schemeClr val="accent1"/>
                </a:solidFill>
              </a:rPr>
              <a:t>e-commerce and banking apps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Large-scale systems use </a:t>
            </a:r>
            <a:r>
              <a:rPr lang="en-US" sz="2000" b="1" dirty="0">
                <a:solidFill>
                  <a:schemeClr val="accent1"/>
                </a:solidFill>
              </a:rPr>
              <a:t>N-Tier Architecture</a:t>
            </a:r>
            <a:r>
              <a:rPr lang="en-US" sz="2000" dirty="0"/>
              <a:t>, adding layers like </a:t>
            </a:r>
            <a:r>
              <a:rPr lang="en-US" sz="2000" b="1" dirty="0">
                <a:solidFill>
                  <a:schemeClr val="accent1"/>
                </a:solidFill>
              </a:rPr>
              <a:t>API gateways, authentication, caching, and microservices</a:t>
            </a:r>
            <a:r>
              <a:rPr lang="en-US" sz="2000" dirty="0"/>
              <a:t>, similar to </a:t>
            </a:r>
            <a:r>
              <a:rPr lang="en-US" sz="2000" b="1" dirty="0">
                <a:solidFill>
                  <a:schemeClr val="accent1"/>
                </a:solidFill>
              </a:rPr>
              <a:t>Amazon, Netflix, and Google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/>
                </a:solidFill>
              </a:rPr>
              <a:t>Peer-to-Peer Architecture</a:t>
            </a:r>
            <a:r>
              <a:rPr lang="en-US" sz="2000" dirty="0"/>
              <a:t>, every device is both </a:t>
            </a:r>
            <a:r>
              <a:rPr lang="en-US" sz="2000" b="1" dirty="0">
                <a:solidFill>
                  <a:schemeClr val="accent1"/>
                </a:solidFill>
              </a:rPr>
              <a:t>client and server</a:t>
            </a:r>
            <a:r>
              <a:rPr lang="en-US" sz="2000" dirty="0"/>
              <a:t>, as in </a:t>
            </a:r>
            <a:r>
              <a:rPr lang="en-US" sz="2000" b="1" dirty="0">
                <a:solidFill>
                  <a:schemeClr val="accent1"/>
                </a:solidFill>
              </a:rPr>
              <a:t>torrent networks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chemeClr val="accent1"/>
                </a:solidFill>
              </a:rPr>
              <a:t>blockchain</a:t>
            </a:r>
            <a:r>
              <a:rPr lang="en-US" sz="2000" dirty="0"/>
              <a:t>.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A744AD-32C9-7C75-1174-3A2C749EFA00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Client Server Architecture’s types</a:t>
            </a:r>
          </a:p>
        </p:txBody>
      </p:sp>
    </p:spTree>
    <p:extLst>
      <p:ext uri="{BB962C8B-B14F-4D97-AF65-F5344CB8AC3E}">
        <p14:creationId xmlns:p14="http://schemas.microsoft.com/office/powerpoint/2010/main" val="26215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E9A2D-F1FD-9D22-6E74-006203135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8BA4-2162-6CDC-F900-72DF42D7B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972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PK" dirty="0"/>
              <a:t>Thank You</a:t>
            </a:r>
            <a:r>
              <a:rPr lang="en-PK" dirty="0">
                <a:sym typeface="Wingdings" pitchFamily="2" charset="2"/>
              </a:rPr>
              <a:t>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1823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F510-0B12-45D9-8622-5863056B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EC95-DCE2-DE72-424C-58584EE8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624320"/>
            <a:ext cx="8326582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Architectural Styles </a:t>
            </a:r>
            <a:r>
              <a:rPr lang="en-US" dirty="0" err="1"/>
              <a:t>i</a:t>
            </a:r>
            <a:r>
              <a:rPr lang="en-US" dirty="0"/>
              <a:t>-e Modular Monolithic, Microkernel and Client 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644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BF5D-4D7E-5E69-3C41-B891F58DE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CD35AA-BC76-A210-57A1-3656A6B80B3D}"/>
              </a:ext>
            </a:extLst>
          </p:cNvPr>
          <p:cNvSpPr txBox="1"/>
          <p:nvPr/>
        </p:nvSpPr>
        <p:spPr>
          <a:xfrm>
            <a:off x="361034" y="750145"/>
            <a:ext cx="109304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>
                <a:solidFill>
                  <a:schemeClr val="accent1"/>
                </a:solidFill>
              </a:rPr>
              <a:t>Modular Monolith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is a </a:t>
            </a:r>
            <a:r>
              <a:rPr lang="en-US" sz="2000" b="1" dirty="0"/>
              <a:t>single deployable application </a:t>
            </a:r>
            <a:r>
              <a:rPr lang="en-US" sz="2000" dirty="0"/>
              <a:t>composed of multiple, well-defined </a:t>
            </a:r>
            <a:r>
              <a:rPr lang="en-US" sz="2000" b="1" dirty="0">
                <a:solidFill>
                  <a:schemeClr val="accent1"/>
                </a:solidFill>
              </a:rPr>
              <a:t>business-aligned modules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module </a:t>
            </a:r>
            <a:r>
              <a:rPr lang="en-US" sz="2000" b="1" dirty="0">
                <a:solidFill>
                  <a:schemeClr val="accent1"/>
                </a:solidFill>
              </a:rPr>
              <a:t>encapsulates its own domain logic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data access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internal services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rules</a:t>
            </a:r>
            <a:r>
              <a:rPr lang="en-US" sz="2000" dirty="0"/>
              <a:t>, exposing only </a:t>
            </a:r>
            <a:r>
              <a:rPr lang="en-US" sz="2000" b="1" dirty="0">
                <a:solidFill>
                  <a:schemeClr val="accent1"/>
                </a:solidFill>
              </a:rPr>
              <a:t>a controlled public API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Although the system runs </a:t>
            </a:r>
            <a:r>
              <a:rPr lang="en-US" sz="2000" b="1" dirty="0">
                <a:solidFill>
                  <a:schemeClr val="accent1"/>
                </a:solidFill>
              </a:rPr>
              <a:t>as one process</a:t>
            </a:r>
            <a:r>
              <a:rPr lang="en-US" sz="2000" dirty="0"/>
              <a:t>, its internal structure behaves like </a:t>
            </a:r>
            <a:r>
              <a:rPr lang="en-US" sz="2000" b="1" dirty="0">
                <a:solidFill>
                  <a:schemeClr val="accent1"/>
                </a:solidFill>
              </a:rPr>
              <a:t>a collection of independent components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providing strong modularity </a:t>
            </a:r>
            <a:r>
              <a:rPr lang="en-US" sz="2000" dirty="0"/>
              <a:t>without the operational complexity of distributed systems like microservices.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architecture exists to overcome the </a:t>
            </a:r>
            <a:r>
              <a:rPr lang="en-US" sz="2000" b="1" dirty="0">
                <a:solidFill>
                  <a:schemeClr val="accent1"/>
                </a:solidFill>
              </a:rPr>
              <a:t>fragility of traditional monoliths</a:t>
            </a:r>
            <a:r>
              <a:rPr lang="en-US" sz="2000" dirty="0"/>
              <a:t>, which often devolve into </a:t>
            </a:r>
            <a:r>
              <a:rPr lang="en-US" sz="2000" b="1" dirty="0">
                <a:solidFill>
                  <a:srgbClr val="C00000"/>
                </a:solidFill>
              </a:rPr>
              <a:t>tightly coupled, hard-to-change </a:t>
            </a:r>
            <a:r>
              <a:rPr lang="en-US" sz="2000" dirty="0"/>
              <a:t>systems, and to avoid the </a:t>
            </a:r>
            <a:r>
              <a:rPr lang="en-US" sz="2000" b="1" dirty="0">
                <a:solidFill>
                  <a:schemeClr val="accent1"/>
                </a:solidFill>
              </a:rPr>
              <a:t>heavy operational burden of microservices,</a:t>
            </a:r>
            <a:r>
              <a:rPr lang="en-US" sz="2000" dirty="0"/>
              <a:t> such </a:t>
            </a:r>
            <a:r>
              <a:rPr lang="en-US" sz="2000" b="1" dirty="0">
                <a:solidFill>
                  <a:srgbClr val="C00000"/>
                </a:solidFill>
              </a:rPr>
              <a:t>as network latency, distributed transactions, and increased failure modes.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Modular Monolith balances both extremes by offering clear </a:t>
            </a:r>
            <a:r>
              <a:rPr lang="en-US" sz="2000" b="1" dirty="0">
                <a:solidFill>
                  <a:schemeClr val="accent1"/>
                </a:solidFill>
              </a:rPr>
              <a:t>separation of concerns, maintainable boundaries</a:t>
            </a:r>
            <a:r>
              <a:rPr lang="en-US" sz="2000" dirty="0">
                <a:solidFill>
                  <a:schemeClr val="accent1"/>
                </a:solidFill>
              </a:rPr>
              <a:t>,</a:t>
            </a:r>
            <a:r>
              <a:rPr lang="en-US" sz="2000" dirty="0"/>
              <a:t> and development velocity while keeping </a:t>
            </a:r>
            <a:r>
              <a:rPr lang="en-US" sz="2000" b="1" dirty="0">
                <a:solidFill>
                  <a:schemeClr val="accent1"/>
                </a:solidFill>
              </a:rPr>
              <a:t>deployment and runtime simple.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4EE3FD-FC47-B80F-3333-0F59F3F1C5F2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Modular Monolithic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6592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00A77-F19C-E380-06DA-DD4674CBB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A3D51-702A-AA5F-1E53-B34510D2B2FC}"/>
              </a:ext>
            </a:extLst>
          </p:cNvPr>
          <p:cNvSpPr txBox="1"/>
          <p:nvPr/>
        </p:nvSpPr>
        <p:spPr>
          <a:xfrm>
            <a:off x="374889" y="757072"/>
            <a:ext cx="109304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>
                <a:solidFill>
                  <a:schemeClr val="accent1"/>
                </a:solidFill>
              </a:rPr>
              <a:t>modular monolith is built from strictly bounded modules </a:t>
            </a:r>
            <a:r>
              <a:rPr lang="en-US" sz="2000" dirty="0"/>
              <a:t>owns its </a:t>
            </a:r>
            <a:r>
              <a:rPr lang="en-US" sz="2000" b="1" dirty="0">
                <a:solidFill>
                  <a:schemeClr val="accent1"/>
                </a:solidFill>
              </a:rPr>
              <a:t>business logic and data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Modules encapsulate their </a:t>
            </a:r>
            <a:r>
              <a:rPr lang="en-US" sz="2000" b="1" dirty="0">
                <a:solidFill>
                  <a:schemeClr val="accent1"/>
                </a:solidFill>
              </a:rPr>
              <a:t>entities, services, and repositories, exposing only explicit APIs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or domain events</a:t>
            </a:r>
            <a:r>
              <a:rPr lang="en-US" sz="2000" dirty="0"/>
              <a:t>. Communication happens through fast in-process calls or asynchronous events, giving flexibility </a:t>
            </a:r>
            <a:r>
              <a:rPr lang="en-US" sz="2000" b="1" dirty="0">
                <a:solidFill>
                  <a:schemeClr val="accent1"/>
                </a:solidFill>
              </a:rPr>
              <a:t>without distributed-system complexity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module exclusively owns </a:t>
            </a:r>
            <a:r>
              <a:rPr lang="en-US" sz="2000" b="1" dirty="0">
                <a:solidFill>
                  <a:schemeClr val="accent1"/>
                </a:solidFill>
              </a:rPr>
              <a:t>its database tables, with other modules accessing data only through controlled interfaces </a:t>
            </a:r>
            <a:r>
              <a:rPr lang="en-US" sz="2000" dirty="0"/>
              <a:t>or projections.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architecture offers </a:t>
            </a:r>
            <a:r>
              <a:rPr lang="en-US" sz="2000" b="1" dirty="0">
                <a:solidFill>
                  <a:schemeClr val="accent1"/>
                </a:solidFill>
              </a:rPr>
              <a:t>fast development, simple debugging, ACID transactions, clear ownership, and autonomy without the operational burden of microservices</a:t>
            </a:r>
            <a:r>
              <a:rPr lang="en-US" sz="2000" dirty="0"/>
              <a:t>. Its challenges include </a:t>
            </a:r>
            <a:r>
              <a:rPr lang="en-US" sz="2000" b="1" dirty="0">
                <a:solidFill>
                  <a:srgbClr val="C00000"/>
                </a:solidFill>
              </a:rPr>
              <a:t>enforcing boundaries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C00000"/>
                </a:solidFill>
              </a:rPr>
              <a:t>scaling at the application level </a:t>
            </a:r>
            <a:r>
              <a:rPr lang="en-US" sz="2000" dirty="0"/>
              <a:t>rather than per module.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Unlike a layered monolith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it organizes code around domain capabilities</a:t>
            </a:r>
            <a:r>
              <a:rPr lang="en-US" sz="2000" dirty="0"/>
              <a:t>, creating cleaner cohesion and </a:t>
            </a:r>
            <a:r>
              <a:rPr lang="en-US" sz="2000" b="1" dirty="0">
                <a:solidFill>
                  <a:schemeClr val="accent1"/>
                </a:solidFill>
              </a:rPr>
              <a:t>serving as a strong foundation </a:t>
            </a:r>
            <a:r>
              <a:rPr lang="en-US" sz="2000" dirty="0"/>
              <a:t>that can later </a:t>
            </a:r>
            <a:r>
              <a:rPr lang="en-US" sz="2000" b="1" dirty="0">
                <a:solidFill>
                  <a:schemeClr val="accent1"/>
                </a:solidFill>
              </a:rPr>
              <a:t>evolve into microservices if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950B90-67D1-35DD-F8D5-99B4088030D0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Modular Monolithic Architecture Cont..</a:t>
            </a:r>
          </a:p>
        </p:txBody>
      </p:sp>
    </p:spTree>
    <p:extLst>
      <p:ext uri="{BB962C8B-B14F-4D97-AF65-F5344CB8AC3E}">
        <p14:creationId xmlns:p14="http://schemas.microsoft.com/office/powerpoint/2010/main" val="3971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03F00-26CD-AA75-ACB3-8045FB061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283A1-4FD8-19BD-85CA-1C8999046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13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49233-E2E6-85E6-BB7C-40AF7E52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B9B64F-BE1A-D0F1-9D8D-860F850287E3}"/>
              </a:ext>
            </a:extLst>
          </p:cNvPr>
          <p:cNvSpPr txBox="1"/>
          <p:nvPr/>
        </p:nvSpPr>
        <p:spPr>
          <a:xfrm>
            <a:off x="361034" y="757072"/>
            <a:ext cx="109304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microkernel architecture style defines a way of building software wherein the system is packaged and deployed as a </a:t>
            </a:r>
            <a:r>
              <a:rPr lang="en-US" sz="2000" b="1" dirty="0">
                <a:solidFill>
                  <a:schemeClr val="accent1"/>
                </a:solidFill>
              </a:rPr>
              <a:t>single application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(so, monolithic in deployment), yet its internal structure provides a clear separation between a </a:t>
            </a:r>
            <a:r>
              <a:rPr lang="en-US" sz="2000" b="1" dirty="0">
                <a:solidFill>
                  <a:schemeClr val="accent1"/>
                </a:solidFill>
              </a:rPr>
              <a:t>minimal stable core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1"/>
                </a:solidFill>
              </a:rPr>
              <a:t>optional, independent plug-ins</a:t>
            </a:r>
            <a:r>
              <a:rPr lang="en-US" sz="2000" dirty="0">
                <a:solidFill>
                  <a:schemeClr val="accent1"/>
                </a:solidFill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gives the codebase </a:t>
            </a:r>
            <a:r>
              <a:rPr lang="en-US" sz="2000" b="1" dirty="0">
                <a:solidFill>
                  <a:schemeClr val="accent1"/>
                </a:solidFill>
              </a:rPr>
              <a:t>the advantage of modularity </a:t>
            </a:r>
            <a:r>
              <a:rPr lang="en-US" sz="2000" dirty="0"/>
              <a:t>— each plug-in encapsulates special </a:t>
            </a:r>
            <a:r>
              <a:rPr lang="en-US" sz="2000" b="1" dirty="0">
                <a:solidFill>
                  <a:schemeClr val="accent1"/>
                </a:solidFill>
              </a:rPr>
              <a:t>functionality or business logic</a:t>
            </a:r>
            <a:r>
              <a:rPr lang="en-US" sz="2000" dirty="0"/>
              <a:t>, while the core stays </a:t>
            </a:r>
            <a:r>
              <a:rPr lang="en-US" sz="2000" b="1" dirty="0">
                <a:solidFill>
                  <a:schemeClr val="accent1"/>
                </a:solidFill>
              </a:rPr>
              <a:t>simple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robust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stable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core holds only what is </a:t>
            </a:r>
            <a:r>
              <a:rPr lang="en-US" sz="2000" b="1" dirty="0">
                <a:solidFill>
                  <a:schemeClr val="accent1"/>
                </a:solidFill>
              </a:rPr>
              <a:t>strictly necessary </a:t>
            </a:r>
            <a:r>
              <a:rPr lang="en-US" sz="2000" dirty="0"/>
              <a:t>for the system to “boot up” and provide the </a:t>
            </a:r>
            <a:r>
              <a:rPr lang="en-US" sz="2000" b="1" dirty="0">
                <a:solidFill>
                  <a:schemeClr val="accent1"/>
                </a:solidFill>
              </a:rPr>
              <a:t>foundation</a:t>
            </a:r>
            <a:r>
              <a:rPr lang="en-US" sz="2000" dirty="0"/>
              <a:t>: general workflows, basic life-cycle, core services.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</a:t>
            </a:r>
            <a:r>
              <a:rPr lang="en-US" sz="2000" b="1" dirty="0">
                <a:solidFill>
                  <a:schemeClr val="accent1"/>
                </a:solidFill>
              </a:rPr>
              <a:t>domain-specific logic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customization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variability </a:t>
            </a:r>
            <a:r>
              <a:rPr lang="en-US" sz="2000" dirty="0"/>
              <a:t>are offloaded into plug-in modules.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separation supports </a:t>
            </a:r>
            <a:r>
              <a:rPr lang="en-US" sz="2000" b="1" dirty="0">
                <a:solidFill>
                  <a:schemeClr val="accent1"/>
                </a:solidFill>
              </a:rPr>
              <a:t>extensibility</a:t>
            </a:r>
            <a:r>
              <a:rPr lang="en-US" sz="2000" dirty="0"/>
              <a:t>: </a:t>
            </a:r>
            <a:r>
              <a:rPr lang="en-US" sz="2000" b="1" dirty="0">
                <a:solidFill>
                  <a:schemeClr val="accent1"/>
                </a:solidFill>
              </a:rPr>
              <a:t>new features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modules</a:t>
            </a:r>
            <a:r>
              <a:rPr lang="en-US" sz="2000" dirty="0"/>
              <a:t>, or </a:t>
            </a:r>
            <a:r>
              <a:rPr lang="en-US" sz="2000" b="1" dirty="0">
                <a:solidFill>
                  <a:schemeClr val="accent1"/>
                </a:solidFill>
              </a:rPr>
              <a:t>business‑specific rules </a:t>
            </a:r>
            <a:r>
              <a:rPr lang="en-US" sz="2000" dirty="0"/>
              <a:t>can be added </a:t>
            </a:r>
            <a:r>
              <a:rPr lang="en-US" sz="2000" b="1" dirty="0"/>
              <a:t>without disturbing or risking </a:t>
            </a:r>
            <a:r>
              <a:rPr lang="en-US" sz="2000" dirty="0"/>
              <a:t>the stability of the core.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Microkernel architecture keeps monolithic deployment simple while enabling </a:t>
            </a:r>
            <a:r>
              <a:rPr lang="en-US" sz="2000" b="1" dirty="0">
                <a:solidFill>
                  <a:schemeClr val="accent1"/>
                </a:solidFill>
              </a:rPr>
              <a:t>modular features and easy customization</a:t>
            </a:r>
            <a:r>
              <a:rPr lang="en-US" sz="2000" dirty="0"/>
              <a:t>, ideal for </a:t>
            </a:r>
            <a:r>
              <a:rPr lang="en-US" sz="2000" b="1" dirty="0">
                <a:solidFill>
                  <a:schemeClr val="accent1"/>
                </a:solidFill>
              </a:rPr>
              <a:t>flexible applications</a:t>
            </a:r>
            <a:r>
              <a:rPr lang="en-US" sz="2000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935B32-DF59-BBBF-7D55-F33F625987D8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Microkernel Monolithic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2982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E8FD5-C75B-BDA2-63C6-A1423846F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111AC-C3A6-CC71-0EBE-F8A21480A6DB}"/>
              </a:ext>
            </a:extLst>
          </p:cNvPr>
          <p:cNvSpPr txBox="1"/>
          <p:nvPr/>
        </p:nvSpPr>
        <p:spPr>
          <a:xfrm>
            <a:off x="361034" y="757072"/>
            <a:ext cx="109304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core system itself need </a:t>
            </a:r>
            <a:r>
              <a:rPr lang="en-US" sz="2000" b="1" dirty="0">
                <a:solidFill>
                  <a:schemeClr val="accent1"/>
                </a:solidFill>
              </a:rPr>
              <a:t>not be simplistic </a:t>
            </a:r>
            <a:r>
              <a:rPr lang="en-US" sz="2000" dirty="0"/>
              <a:t>— it can be internally organized with another </a:t>
            </a:r>
            <a:r>
              <a:rPr lang="en-US" sz="2000" b="1" dirty="0">
                <a:solidFill>
                  <a:schemeClr val="accent1"/>
                </a:solidFill>
              </a:rPr>
              <a:t>architecture style</a:t>
            </a:r>
            <a:r>
              <a:rPr lang="en-US" sz="2000" dirty="0"/>
              <a:t>, as appropriate to the problem domain.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flexibility ensures that the </a:t>
            </a:r>
            <a:r>
              <a:rPr lang="en-US" sz="2000" b="1" dirty="0">
                <a:solidFill>
                  <a:schemeClr val="accent1"/>
                </a:solidFill>
              </a:rPr>
              <a:t>core remains manageable</a:t>
            </a:r>
            <a:r>
              <a:rPr lang="en-US" sz="2000" dirty="0"/>
              <a:t>, while plug-ins cleanly encapsulate custom behavior.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Importantly, plug-in components should avoid depending on each other; they should depend </a:t>
            </a:r>
            <a:r>
              <a:rPr lang="en-US" sz="2000" b="1" dirty="0">
                <a:solidFill>
                  <a:schemeClr val="accent1"/>
                </a:solidFill>
              </a:rPr>
              <a:t>only on the core system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minimal coupling ensures isolation and simpler maintenance: </a:t>
            </a:r>
            <a:r>
              <a:rPr lang="en-US" sz="2000" b="1" dirty="0">
                <a:solidFill>
                  <a:schemeClr val="accent1"/>
                </a:solidFill>
              </a:rPr>
              <a:t>one plug-in can be developed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tested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replaced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chemeClr val="accent1"/>
                </a:solidFill>
              </a:rPr>
              <a:t>removed</a:t>
            </a:r>
            <a:r>
              <a:rPr lang="en-US" sz="2000" dirty="0"/>
              <a:t> without affecting others.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Communication between core and plug-ins typically relies on </a:t>
            </a:r>
            <a:r>
              <a:rPr lang="en-US" sz="2000" b="1" dirty="0">
                <a:solidFill>
                  <a:schemeClr val="accent1"/>
                </a:solidFill>
              </a:rPr>
              <a:t>well‑defined interfaces</a:t>
            </a:r>
            <a:r>
              <a:rPr lang="en-US" sz="2000" dirty="0"/>
              <a:t>, keeping the system </a:t>
            </a:r>
            <a:r>
              <a:rPr lang="en-US" sz="2000" b="1" dirty="0">
                <a:solidFill>
                  <a:schemeClr val="accent1"/>
                </a:solidFill>
              </a:rPr>
              <a:t>coherent</a:t>
            </a:r>
            <a:r>
              <a:rPr lang="en-US" sz="2000" dirty="0"/>
              <a:t> while decoupling modules.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Microkernel architecture </a:t>
            </a:r>
            <a:r>
              <a:rPr lang="en-US" sz="2000" b="1" dirty="0">
                <a:solidFill>
                  <a:schemeClr val="accent1"/>
                </a:solidFill>
              </a:rPr>
              <a:t>avoids distributed-system complexity</a:t>
            </a:r>
            <a:r>
              <a:rPr lang="en-US" sz="2000" dirty="0"/>
              <a:t>, combining monolithic simplicity with </a:t>
            </a:r>
            <a:r>
              <a:rPr lang="en-US" sz="2000" b="1" dirty="0">
                <a:solidFill>
                  <a:schemeClr val="accent1"/>
                </a:solidFill>
              </a:rPr>
              <a:t>modular flexibility</a:t>
            </a:r>
            <a:r>
              <a:rPr lang="en-US" sz="2000" dirty="0"/>
              <a:t>, offering a practical middle ground between monoliths and microservices.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71BB40-882B-5588-A89D-97FB82DF4E3D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Microkernel Monolithic Architecture Cont..</a:t>
            </a:r>
          </a:p>
        </p:txBody>
      </p:sp>
    </p:spTree>
    <p:extLst>
      <p:ext uri="{BB962C8B-B14F-4D97-AF65-F5344CB8AC3E}">
        <p14:creationId xmlns:p14="http://schemas.microsoft.com/office/powerpoint/2010/main" val="337960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0776855D-EB4A-F6A7-038E-C3D8279A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5" y="0"/>
            <a:ext cx="6173309" cy="3765107"/>
          </a:xfrm>
          <a:prstGeom prst="rect">
            <a:avLst/>
          </a:prstGeom>
        </p:spPr>
      </p:pic>
      <p:pic>
        <p:nvPicPr>
          <p:cNvPr id="6" name="Picture 5" descr="A diagram of a system&#10;&#10;AI-generated content may be incorrect.">
            <a:extLst>
              <a:ext uri="{FF2B5EF4-FFF2-40B4-BE49-F238E27FC236}">
                <a16:creationId xmlns:a16="http://schemas.microsoft.com/office/drawing/2014/main" id="{50CE0776-499E-02BE-394C-3F0932EC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023" y="3429000"/>
            <a:ext cx="566057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8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A6A06-021E-32A7-5619-C347F43CB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lient server architecture&#10;&#10;AI-generated content may be incorrect.">
            <a:extLst>
              <a:ext uri="{FF2B5EF4-FFF2-40B4-BE49-F238E27FC236}">
                <a16:creationId xmlns:a16="http://schemas.microsoft.com/office/drawing/2014/main" id="{6CB0BFBE-8422-3FC3-7AD1-77964E65C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13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64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0A01C165BBDC49A86919AC591C0DE4" ma:contentTypeVersion="3" ma:contentTypeDescription="Create a new document." ma:contentTypeScope="" ma:versionID="f33ed0c81b9d530233626367f9787a89">
  <xsd:schema xmlns:xsd="http://www.w3.org/2001/XMLSchema" xmlns:xs="http://www.w3.org/2001/XMLSchema" xmlns:p="http://schemas.microsoft.com/office/2006/metadata/properties" xmlns:ns2="cb41ba1a-f6ca-4b59-9a77-8804554fd27e" targetNamespace="http://schemas.microsoft.com/office/2006/metadata/properties" ma:root="true" ma:fieldsID="02141f34451d491b1d875b2a46fac375" ns2:_="">
    <xsd:import namespace="cb41ba1a-f6ca-4b59-9a77-8804554fd2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41ba1a-f6ca-4b59-9a77-8804554fd2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C6F128-5EE0-483E-BFB7-9EB4A58B34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41ba1a-f6ca-4b59-9a77-8804554fd2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77D708-D110-4036-B976-ABFC9126AD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F29221-56D3-402D-B47E-9B73B222E272}">
  <ds:schemaRefs>
    <ds:schemaRef ds:uri="http://purl.org/dc/dcmitype/"/>
    <ds:schemaRef ds:uri="http://schemas.openxmlformats.org/package/2006/metadata/core-properties"/>
    <ds:schemaRef ds:uri="cb41ba1a-f6ca-4b59-9a77-8804554fd27e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29588</TotalTime>
  <Words>1141</Words>
  <Application>Microsoft Macintosh PowerPoint</Application>
  <PresentationFormat>Widescreen</PresentationFormat>
  <Paragraphs>96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Avenir Next</vt:lpstr>
      <vt:lpstr>Times New Roman</vt:lpstr>
      <vt:lpstr>Wingdings</vt:lpstr>
      <vt:lpstr>Office Theme</vt:lpstr>
      <vt:lpstr>                             Software Design and architecture (SE322)   gg </vt:lpstr>
      <vt:lpstr>List of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Nabi Lecturer FCSE</dc:creator>
  <cp:lastModifiedBy>Said Nabi Lecturer FCSE</cp:lastModifiedBy>
  <cp:revision>4</cp:revision>
  <dcterms:created xsi:type="dcterms:W3CDTF">2025-07-24T12:04:29Z</dcterms:created>
  <dcterms:modified xsi:type="dcterms:W3CDTF">2025-12-17T04:58:13Z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0x010100C50A01C165BBDC49A86919AC591C0DE4</vt:lpwstr>
  </property>
</Properties>
</file>